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fy"/>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y"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y"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fy">
                <a:solidFill>
                  <a:schemeClr val="tx1">
                    <a:lumMod val="50000"/>
                    <a:lumOff val="50000"/>
                  </a:schemeClr>
                </a:solidFill>
              </a:rPr>
              <a:t>No.. 45 It Wurd fan God</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fy" sz="4400"/>
              <a:t>It goede nijs fan 'e ingel</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fy" sz="4000">
                <a:solidFill>
                  <a:srgbClr val="FF0000"/>
                </a:solidFill>
              </a:rPr>
              <a:t>Hjoed Quiz</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fy" sz="3600">
                <a:solidFill>
                  <a:schemeClr val="tx1">
                    <a:lumMod val="65000"/>
                    <a:lumOff val="35000"/>
                  </a:schemeClr>
                </a:solidFill>
              </a:rPr>
              <a:t>Wa joech it nijs oan Mary?</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fy" sz="2800">
                <a:solidFill>
                  <a:schemeClr val="tx1">
                    <a:lumMod val="65000"/>
                    <a:lumOff val="35000"/>
                  </a:schemeClr>
                </a:solidFill>
              </a:rPr>
              <a:t>① </a:t>
            </a:r>
            <a:r xmlns:a="http://schemas.openxmlformats.org/drawingml/2006/main">
              <a:rPr altLang="ko-KR" dirty="0" lang="fy" sz="2800">
                <a:solidFill>
                  <a:schemeClr val="tx1">
                    <a:lumMod val="65000"/>
                    <a:lumOff val="35000"/>
                  </a:schemeClr>
                </a:solidFill>
              </a:rPr>
              <a:t>Satan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fy" sz="2800">
                <a:solidFill>
                  <a:schemeClr val="tx1">
                    <a:lumMod val="65000"/>
                    <a:lumOff val="35000"/>
                  </a:schemeClr>
                </a:solidFill>
              </a:rPr>
              <a:t>② </a:t>
            </a:r>
            <a:r xmlns:a="http://schemas.openxmlformats.org/drawingml/2006/main">
              <a:rPr altLang="ko-KR" dirty="0" lang="fy" sz="2800">
                <a:solidFill>
                  <a:schemeClr val="tx1">
                    <a:lumMod val="65000"/>
                    <a:lumOff val="35000"/>
                  </a:schemeClr>
                </a:solidFill>
              </a:rPr>
              <a:t>Mary's freon</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fy" sz="2800">
                <a:solidFill>
                  <a:schemeClr val="tx1">
                    <a:lumMod val="65000"/>
                    <a:lumOff val="35000"/>
                  </a:schemeClr>
                </a:solidFill>
              </a:rPr>
              <a:t>③ </a:t>
            </a:r>
            <a:r xmlns:a="http://schemas.openxmlformats.org/drawingml/2006/main">
              <a:rPr altLang="ko-KR" dirty="0" lang="fy" sz="2800">
                <a:solidFill>
                  <a:schemeClr val="tx1">
                    <a:lumMod val="65000"/>
                    <a:lumOff val="35000"/>
                  </a:schemeClr>
                </a:solidFill>
              </a:rPr>
              <a:t>Angel</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fy" sz="2800">
                <a:solidFill>
                  <a:schemeClr val="tx1">
                    <a:lumMod val="65000"/>
                    <a:lumOff val="35000"/>
                  </a:schemeClr>
                </a:solidFill>
              </a:rPr>
              <a:t>④ </a:t>
            </a:r>
            <a:r xmlns:a="http://schemas.openxmlformats.org/drawingml/2006/main">
              <a:rPr altLang="ko-KR" dirty="0" lang="fy" sz="2800">
                <a:solidFill>
                  <a:schemeClr val="tx1">
                    <a:lumMod val="65000"/>
                    <a:lumOff val="35000"/>
                  </a:schemeClr>
                </a:solidFill>
              </a:rPr>
              <a:t>Jezus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fy" sz="2800">
                <a:solidFill>
                  <a:srgbClr val="FF0000"/>
                </a:solidFill>
              </a:rPr>
              <a:t>③ </a:t>
            </a:r>
            <a:r xmlns:a="http://schemas.openxmlformats.org/drawingml/2006/main">
              <a:rPr altLang="ko-KR" dirty="0" lang="fy" sz="2800">
                <a:solidFill>
                  <a:srgbClr val="FF0000"/>
                </a:solidFill>
              </a:rPr>
              <a:t>Angel</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NEE. 54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Samaritaanse frou by de put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wa't it wetter drinkt dat ik him jou, sil nea toarst hawwe. Ja, it wetter dat ik him jou sil yn him in boarne fan wetter wurde dy't opkomt ta it ivige libben."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John</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Doe't Jezus troch it lân fan Samaria gie, trof er in frou by de boarne en sei. "Jou my asjebleaft wat wetter."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fy" altLang="ko-KR" sz="2600">
                <a:solidFill>
                  <a:schemeClr val="tx1">
                    <a:lumMod val="65000"/>
                    <a:lumOff val="35000"/>
                  </a:schemeClr>
                </a:solidFill>
              </a:rPr>
              <a:t>De frou wie geweldich. Om't de Joaden net mei de Samaritanen prate. "As jo witten wa't ik bin, soene jo my om wetter frege hawwe." sei Jezus</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fy" altLang="ko-KR" sz="2600">
                <a:solidFill>
                  <a:schemeClr val="tx1">
                    <a:lumMod val="65000"/>
                    <a:lumOff val="35000"/>
                  </a:schemeClr>
                </a:solidFill>
              </a:rPr>
              <a:t>"Om't it wetter dat ik jou it wetter fan it libben is dat noait wer toarst hat." De frou waard nijsgjirrich nei Jezus. "Wa bisto, kinne jo my dat wetter jaan?"</a:t>
            </a:r>
            <a:r xmlns:a="http://schemas.openxmlformats.org/drawingml/2006/main">
              <a:rPr lang="fy"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"Ik bin de Kristus en de Soan fan God," antwurde Jezus. Se skrok hjirfan.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fy" altLang="ko-KR" sz="2600">
                <a:solidFill>
                  <a:schemeClr val="tx1">
                    <a:lumMod val="65000"/>
                    <a:lumOff val="35000"/>
                  </a:schemeClr>
                </a:solidFill>
              </a:rPr>
              <a:t>Se liet har wetterkruik litte en gong werom nei de stêd en sei tsjin de minsken oer Jezus. In protte minsken kamen om Jezus te moetsjen en leauden yn Him as har Ferlosser.</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Sadree't de Samaritaanse frou Jezus moete, liet se de wetterkruik en gie werom nei it doarp om it goede nijs fan ferlossing oan 'e doarpsbewenners te leverjen.</a:t>
            </a:r>
            <a:r xmlns:a="http://schemas.openxmlformats.org/drawingml/2006/main">
              <a:rPr altLang="en-US" lang="fy" sz="3200">
                <a:solidFill>
                  <a:schemeClr val="tx1">
                    <a:lumMod val="65000"/>
                    <a:lumOff val="35000"/>
                  </a:schemeClr>
                </a:solidFill>
              </a:rPr>
              <a:t> </a:t>
            </a:r>
            <a:r xmlns:a="http://schemas.openxmlformats.org/drawingml/2006/main">
              <a:rPr altLang="ko-KR" lang="fy" sz="3200">
                <a:solidFill>
                  <a:schemeClr val="tx1">
                    <a:lumMod val="65000"/>
                    <a:lumOff val="35000"/>
                  </a:schemeClr>
                </a:solidFill>
              </a:rPr>
              <a:t>Uteinlik waarden in protte minsken rêden troch it evangeelje te hearren en te leauwen dat se preke.</a:t>
            </a:r>
            <a:r xmlns:a="http://schemas.openxmlformats.org/drawingml/2006/main">
              <a:rPr altLang="en-US" lang="fy"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fy" sz="3200">
                <a:solidFill>
                  <a:schemeClr val="tx1">
                    <a:lumMod val="65000"/>
                    <a:lumOff val="35000"/>
                  </a:schemeClr>
                </a:solidFill>
              </a:rPr>
              <a:t>Hawwe jo Jezus moete? Fertelsto oaren oer Jezus? Hoe sit it mei it yntrodusearjen fan Jezus oan oaren as in Samaritaanse frou?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rgbClr val="ff0000"/>
                </a:solidFill>
              </a:rPr>
              <a:t>Wa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a:t>
            </a:r>
            <a:r xmlns:a="http://schemas.openxmlformats.org/drawingml/2006/main">
              <a:rPr altLang="en-US" lang="fy" sz="3600">
                <a:solidFill>
                  <a:srgbClr val="0070c0"/>
                </a:solidFill>
              </a:rPr>
              <a:t> </a:t>
            </a:r>
            <a:r xmlns:a="http://schemas.openxmlformats.org/drawingml/2006/main">
              <a:rPr altLang="ko-KR" lang="fy" sz="3600">
                <a:solidFill>
                  <a:srgbClr val="0070c0"/>
                </a:solidFill>
              </a:rPr>
              <a:t>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dejinge dy't ús it wetter fan it libben jout om nea nei ús sielen toarst.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Wêr moete Jezus in Samaritaanse frou?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yn it paleis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op 'e stêd</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strjitte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op 'e merk</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by de put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④ </a:t>
            </a:r>
            <a:r xmlns:a="http://schemas.openxmlformats.org/drawingml/2006/main">
              <a:rPr altLang="ko-KR" lang="fy" sz="2800">
                <a:solidFill>
                  <a:srgbClr val="ff0000"/>
                </a:solidFill>
              </a:rPr>
              <a:t>by de put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fy" sz="4000">
                <a:solidFill>
                  <a:srgbClr val="FF0000"/>
                </a:solidFill>
              </a:rPr>
              <a:t>It Wurd fan hjoed</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fy" sz="3600">
                <a:solidFill>
                  <a:schemeClr val="tx1">
                    <a:lumMod val="65000"/>
                    <a:lumOff val="35000"/>
                  </a:schemeClr>
                </a:solidFill>
              </a:rPr>
              <a:t>Jo sille swier wêze en in soan jaan, en jo moatte him de namme Jezus jaan.</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fy" sz="2800">
                <a:solidFill>
                  <a:schemeClr val="tx1">
                    <a:lumMod val="65000"/>
                    <a:lumOff val="35000"/>
                  </a:schemeClr>
                </a:solidFill>
              </a:rPr>
              <a:t>Luke</a:t>
            </a:r>
            <a:r xmlns:a="http://schemas.openxmlformats.org/drawingml/2006/main">
              <a:rPr altLang="en-US" dirty="0" lang="fy" sz="2800">
                <a:solidFill>
                  <a:schemeClr val="tx1">
                    <a:lumMod val="65000"/>
                    <a:lumOff val="35000"/>
                  </a:schemeClr>
                </a:solidFill>
              </a:rPr>
              <a:t> </a:t>
            </a:r>
            <a:r xmlns:a="http://schemas.openxmlformats.org/drawingml/2006/main">
              <a:rPr altLang="ko-KR" dirty="0" lang="fy"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wa't it wetter drinkt dat ik him jou, sil nea toarst hawwe. Ja, it wetter dat ik him jou sil yn him in boarne fan wetter wurde dy't opkomt ta it ivige libben."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John</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55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Smyt jo net yn djip wetter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Doe sei Jezus tsjin Simon: Wês net bang, fan no ôf sille jo minsken fange.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Luke</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Jezus, dy't op Petrus syn boat gyng en it wurd oerbrocht, sei tsjin Petrus. "Gean no nei djip wetter en smyt in net om de fisk te fangen."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"Master, wy hawwe de hiele nacht hurd wurke en neat fongen. Mar om't jo dat sizze, sil ik de netten litte."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Doe't se dat dien hiene, fongen se sa'n soad fisk, dat har netten begûnen te brekken. Piter wie hjir ferrast oer.</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fy" sz="3000">
                <a:solidFill>
                  <a:schemeClr val="tx1">
                    <a:lumMod val="65000"/>
                    <a:lumOff val="35000"/>
                  </a:schemeClr>
                </a:solidFill>
              </a:rPr>
              <a:t>Op dat stuit bekearde Petrus him te witten dat Jezus de Soan fan God wie. "Ik bin in sûnder."</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fy" sz="3000">
                <a:solidFill>
                  <a:schemeClr val="tx1">
                    <a:lumMod val="65000"/>
                    <a:lumOff val="35000"/>
                  </a:schemeClr>
                </a:solidFill>
              </a:rPr>
              <a:t>sei Jezus. "Wês net bang, fan no ôf sille jo in fisker wêze dy't minsken nimt." Petrus ferliet alles en waard in learling fan Jezus.</a:t>
            </a:r>
            <a:r xmlns:a="http://schemas.openxmlformats.org/drawingml/2006/main">
              <a:rPr altLang="en-US" lang="fy"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a:t>
            </a:r>
            <a:r xmlns:a="http://schemas.openxmlformats.org/drawingml/2006/main">
              <a:rPr altLang="en-US" lang="fy" sz="4000">
                <a:solidFill>
                  <a:srgbClr val="ff0000"/>
                </a:solidFill>
              </a:rPr>
              <a:t> </a:t>
            </a:r>
            <a:r xmlns:a="http://schemas.openxmlformats.org/drawingml/2006/main">
              <a:rPr altLang="ko-KR" lang="fy" sz="4000">
                <a:solidFill>
                  <a:srgbClr val="ff0000"/>
                </a:solidFill>
              </a:rPr>
              <a:t>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chemeClr val="tx1">
                    <a:lumMod val="65000"/>
                    <a:lumOff val="35000"/>
                  </a:schemeClr>
                </a:solidFill>
              </a:rPr>
              <a:t>Petrus, dy't Jezus moete,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bekearde en hearde dêr krekt.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Is der berou en hearrigens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oan Jezus yn dyn libben?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Petrus liet alles en folge Jezus. Lykas Petrus moatte jo in learling wêze dy't wiere berou en hearrigens ken.</a:t>
            </a:r>
            <a:r xmlns:a="http://schemas.openxmlformats.org/drawingml/2006/main">
              <a:rPr altLang="en-US" lang="fy"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rgbClr val="ff0000"/>
                </a:solidFill>
              </a:rPr>
              <a:t>Wa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ien dy't wûnders docht dy't de ûnderfiningen en kapasiteiten fan minsken te boppe gean.</a:t>
            </a:r>
            <a:r xmlns:a="http://schemas.openxmlformats.org/drawingml/2006/main">
              <a:rPr altLang="en-US" lang="fy"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46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Baby Jezus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Wat wie it wurk fan Piter?</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timmerman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hoeder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fisker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boer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③ </a:t>
            </a:r>
            <a:r xmlns:a="http://schemas.openxmlformats.org/drawingml/2006/main">
              <a:rPr altLang="ko-KR" lang="fy" sz="2800">
                <a:solidFill>
                  <a:srgbClr val="ff0000"/>
                </a:solidFill>
              </a:rPr>
              <a:t>fisker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Doe sei Jezus tsjin Simon: Wês net bang, fan no ôf sille jo minsken fange.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Luke</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56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Jezus dy't de learlingen neamde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Filippus fûn Natanaël en sei tsjin him: Wy hawwe dejinge fûn dy't Mozes yn 'e wet skreau, en dêr't de profeten ek oer skreaun hawwe: Jezus fan Nazareth, de soan fan Jozef.</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John</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Jezus rôp Petrus, Andreas en harren buorman Filippus om in learling te wêzen. "Folgje my!"</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Filippus yntrodusearre Jezus oan syn freon Nathanael. "De Messias dy't de profeten skreaunen yn it Alde Testamint ferskynde."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"Nazareth! Kin Messias dêr wei komme?" frege Nathanael. "Kom en sjoch," sei Filips.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Jezus sei tsjin Nathanael. "Jo binne in wiere Israelit, ik seach dy wylst jo noch ûnder de figebeam wiene foardat Filips jo rôp."</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fy" altLang="ko-KR" sz="3000">
                <a:solidFill>
                  <a:schemeClr val="tx1">
                    <a:lumMod val="65000"/>
                    <a:lumOff val="35000"/>
                  </a:schemeClr>
                </a:solidFill>
              </a:rPr>
              <a:t>Nathanael wie ferrast oer dit en joech gloarje oan Jezus, "Rabbi, do bist de Soan fan God en de kening fan Israel."</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chemeClr val="tx1">
                    <a:lumMod val="65000"/>
                    <a:lumOff val="35000"/>
                  </a:schemeClr>
                </a:solidFill>
              </a:rPr>
              <a:t>Sadree't Nathanael dat fûn</a:t>
            </a:r>
            <a:r xmlns:a="http://schemas.openxmlformats.org/drawingml/2006/main">
              <a:rPr altLang="en-US" lang="fy" sz="3200">
                <a:solidFill>
                  <a:schemeClr val="tx1">
                    <a:lumMod val="65000"/>
                    <a:lumOff val="35000"/>
                  </a:schemeClr>
                </a:solidFill>
              </a:rPr>
              <a:t> </a:t>
            </a:r>
            <a:r xmlns:a="http://schemas.openxmlformats.org/drawingml/2006/main">
              <a:rPr altLang="ko-KR" lang="fy" sz="3200">
                <a:solidFill>
                  <a:schemeClr val="tx1">
                    <a:lumMod val="65000"/>
                    <a:lumOff val="35000"/>
                  </a:schemeClr>
                </a:solidFill>
              </a:rPr>
              <a:t>Jezus is de Messias, hy joech Jezus gloarje.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Hy waard in learling fan Jezus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Wy moatte eare jaan oan Jezus, dy't ús Ferlosser is, en in libben libje fan 'e learling fan Jezus en Him folgje.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Hjoed is yn 'e stêd fan David in Ferlosser foar jo berne; hy is Kristus de Heare.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Lykas</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rgbClr val="ff0000"/>
                </a:solidFill>
              </a:rPr>
              <a:t>Wa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dejinge dy't minsken as learlingen ropt om lykas Him te wêzen.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Wa yntrodusearre Jezus oan Nathanael?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Piter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Filips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Andrew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Paul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② </a:t>
            </a:r>
            <a:r xmlns:a="http://schemas.openxmlformats.org/drawingml/2006/main">
              <a:rPr altLang="ko-KR" lang="fy" sz="2800">
                <a:solidFill>
                  <a:srgbClr val="ff0000"/>
                </a:solidFill>
              </a:rPr>
              <a:t>Filips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Filippus fûn Natanaël en sei tsjin him: Wy hawwe dejinge fûn dy't Mozes yn 'e wet skreau, en dêr't de profeten ek oer skreaun hawwe: Jezus fan Nazareth, de soan fan Jozef.</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John</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57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De persoan dy't troch it dak delkaam</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Hy gyng oerein, naem syn matte en gyng út mei it sicht op se allegearre. Dit fernuvere elkenien en se priizgen God, sizzende: "Wy hawwe noch noait soks sjoen!"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Merk</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Doe't minsken hearden oer de genêzing fan Jezus, brochten minsken har paralytyske freon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Mar d'r wiene tefolle minsken wêr't Jezus wie. Sa koenen se har lamme freon net troch it dak nei Jezus bringe.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Uteinlik bruts dejingen dy't lamme freon brochten troch it dak en stjoerde lamme freon nei Jezus.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Jezus seach har leauwen en sei. "Jo sûnden binne ferjûn. Kom oerein en gean nei hûs."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fy" altLang="ko-KR" sz="3000">
                <a:solidFill>
                  <a:schemeClr val="tx1">
                    <a:lumMod val="65000"/>
                    <a:lumOff val="35000"/>
                  </a:schemeClr>
                </a:solidFill>
              </a:rPr>
              <a:t>Ferrassend wie de lamme op it stuit genêzen. Doe gyng er oerein en rûn en ferhearlike God.</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fy" altLang="ko-KR" sz="2400">
                <a:solidFill>
                  <a:schemeClr val="tx1">
                    <a:lumMod val="65000"/>
                    <a:lumOff val="35000"/>
                  </a:schemeClr>
                </a:solidFill>
              </a:rPr>
              <a:t>Doe't it tiid wie foar Maria om in poppe te krijen, moast se nei Bethlehem. Mar om't der gjin plak wie, hie se in poppe yn in kribbe..</a:t>
            </a:r>
            <a:r xmlns:a="http://schemas.openxmlformats.org/drawingml/2006/main">
              <a:rPr lang="fy"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chemeClr val="tx1">
                    <a:lumMod val="65000"/>
                    <a:lumOff val="35000"/>
                  </a:schemeClr>
                </a:solidFill>
              </a:rPr>
              <a:t>De freonen fan Paralytic hienen swierrichheden en handikapten, mar se koenen it net opjaan om nei Jezus te gean. Om't se leauwe yn Jezus hienen.</a:t>
            </a:r>
            <a:r xmlns:a="http://schemas.openxmlformats.org/drawingml/2006/main">
              <a:rPr altLang="en-US" lang="fy" sz="3200">
                <a:solidFill>
                  <a:schemeClr val="tx1">
                    <a:lumMod val="65000"/>
                    <a:lumOff val="35000"/>
                  </a:schemeClr>
                </a:solidFill>
              </a:rPr>
              <a:t> </a:t>
            </a:r>
            <a:r xmlns:a="http://schemas.openxmlformats.org/drawingml/2006/main">
              <a:rPr altLang="ko-KR" lang="fy" sz="3200">
                <a:solidFill>
                  <a:schemeClr val="tx1">
                    <a:lumMod val="65000"/>
                    <a:lumOff val="35000"/>
                  </a:schemeClr>
                </a:solidFill>
              </a:rPr>
              <a:t>Hawwe wy leauwe yn Jezus?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As wy mei leauwe by Jezus komme, moatte wy net opjaan nettsjinsteande de swierrichheden en obstakels dy't ús blokkearje.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Dêrmei sille wy God as in ferlamme eare bringe kinne.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rgbClr val="ff0000"/>
                </a:solidFill>
              </a:rPr>
              <a:t>Wa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fersmyt dejingen dy't nei him komme net. En hy jout wat nedich is oan dyjingen dy't nei him komme.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Wat kaam lamme by Jezus troch?</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finster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poarte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muorre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dak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④ </a:t>
            </a:r>
            <a:r xmlns:a="http://schemas.openxmlformats.org/drawingml/2006/main">
              <a:rPr altLang="ko-KR" lang="fy" sz="2800">
                <a:solidFill>
                  <a:srgbClr val="ff0000"/>
                </a:solidFill>
              </a:rPr>
              <a:t>dak</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Hy gyng oerein, naem syn matte en gyng út mei it sicht op se allegearre. Dit fernuvere elkenien en se priizgen God, sizzende: "Wy hawwe noch noait soks sjoen!"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Merk</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58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Jezus ropt Matthew</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Doe't Jezus dêrwei fierder gyng, seach er in man mei de namme Matteüs sitten by it belestinghokje. "Folgje my," sei er tsjin him, en Matthew gyng oerein en folge him.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Matthew</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fy" altLang="ko-KR" sz="3000">
                <a:solidFill>
                  <a:schemeClr val="tx1">
                    <a:lumMod val="65000"/>
                    <a:lumOff val="35000"/>
                  </a:schemeClr>
                </a:solidFill>
              </a:rPr>
              <a:t>D'r wie in belestingsamler mei de namme Matthew. Hy wie belestinginner út namme fan Rome by de Israeliten.</a:t>
            </a:r>
            <a:r xmlns:a="http://schemas.openxmlformats.org/drawingml/2006/main">
              <a:rPr lang="fy"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fy" altLang="ko-KR" sz="3000">
                <a:solidFill>
                  <a:schemeClr val="tx1">
                    <a:lumMod val="65000"/>
                    <a:lumOff val="35000"/>
                  </a:schemeClr>
                </a:solidFill>
              </a:rPr>
              <a:t>Mattéus wie in belestingopfanger, dus hy hie in soad jild. Mar de Joaden haatsje de belestingen dy't wurken foar Rome, de oerwinner.</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Jezus seach nei Mattéus, dy't by de belestinghokje siet en sei tsjin him. "Folgje my"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Mattéus liet fuortendaliks alles en folge Jezus. It wie om't hy Jezus betanke foar it roppen fan him.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Underwilens kaam der in stim út 'e himel nei de hoeders dy't nei de skiep yn Bethlehem seagen.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fy" altLang="ko-KR" sz="3000">
                <a:solidFill>
                  <a:schemeClr val="tx1">
                    <a:lumMod val="65000"/>
                    <a:lumOff val="35000"/>
                  </a:schemeClr>
                </a:solidFill>
              </a:rPr>
              <a:t>"Dokter is net nedich foar de sûnen, mar de siken." Mattéus waard in learling fan Jezus.</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Matthew wie in belestingsamler dy't troch syn folk hate. Mar Jezus rôp Mattéus en makke him in learling.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Wy binne ek Gods folk. Mar wy binne net genôch om as learlingen fan Jezus neamd te wurden.</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fy" sz="3200">
                <a:solidFill>
                  <a:schemeClr val="tx1">
                    <a:lumMod val="65000"/>
                    <a:lumOff val="35000"/>
                  </a:schemeClr>
                </a:solidFill>
              </a:rPr>
              <a:t>Jezus ropt ús lykwols op om syn learlingen te meitsjen. Dêrom moatte wy him folgje om syn ropping wurdich te wêzen.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rgbClr val="ff0000"/>
                </a:solidFill>
              </a:rPr>
              <a:t>Wa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ropt minsken dy't yn 'e wrâld ôfwiisd binne om Gods folk te wurden.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Wat wie it wurk fan Matthew?</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belesting samler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fisker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timmerman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pryster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① </a:t>
            </a:r>
            <a:r xmlns:a="http://schemas.openxmlformats.org/drawingml/2006/main">
              <a:rPr altLang="ko-KR" lang="fy" sz="2800">
                <a:solidFill>
                  <a:srgbClr val="ff0000"/>
                </a:solidFill>
              </a:rPr>
              <a:t>belesting samler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Doe't Jezus dêrwei fierder gyng, seach er in man mei de namme Matteüs sitten by it belestinghokje. "Folgje my," sei er tsjin him, en Matthew gyng oerein en folge him.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Matthew</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59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Jezus keas de tolve learlingen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Ien fan dy dagen gie Jezus út nei in berch om te bidden, en brocht de nacht troch mei it bidden ta God.</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y" sz="3600">
                <a:solidFill>
                  <a:schemeClr val="tx1">
                    <a:lumMod val="65000"/>
                    <a:lumOff val="35000"/>
                  </a:schemeClr>
                </a:solidFill>
              </a:rPr>
              <a:t>Doe't de moarn kaam, rôp er syn learlingen ta him en keas tolve fan harren, dy't er ek oanwiisd apostels:</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Luke</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6:</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fy" altLang="ko-KR" sz="3000">
                <a:solidFill>
                  <a:schemeClr val="tx1">
                    <a:lumMod val="65000"/>
                    <a:lumOff val="35000"/>
                  </a:schemeClr>
                </a:solidFill>
              </a:rPr>
              <a:t>D'r wiene in protte minsken dy't Jezus hearden en folgen. Se gongen mei Jezus en learden fan Jezus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Nei it bidden keas Jezus spesifyk tolve fan har as tichte learlingen.</a:t>
            </a:r>
            <a:r xmlns:a="http://schemas.openxmlformats.org/drawingml/2006/main">
              <a:rPr lang="fy"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fy" altLang="ko-KR" sz="3000">
                <a:solidFill>
                  <a:schemeClr val="tx1">
                    <a:lumMod val="65000"/>
                    <a:lumOff val="35000"/>
                  </a:schemeClr>
                </a:solidFill>
              </a:rPr>
              <a:t>Se waarden útkeazen om mei Jezus te libjen, it evangeelje te preekjen en demoanen út te driuwen.</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"Earje oan 'e himel, frede op ierde! Bliid, Jezus is berne." Ingels út 'e himel seine</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fy" sz="3000">
                <a:solidFill>
                  <a:schemeClr val="tx1">
                    <a:lumMod val="65000"/>
                    <a:lumOff val="35000"/>
                  </a:schemeClr>
                </a:solidFill>
              </a:rPr>
              <a:t>De learlingen wiene in ferskaat oan minsken: guon fan harren wiene fiskers, in belestingoanfanger, in revolúsjonêr, guon fan harren wiene hjit tempered.</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Mar Jezus bea ta God om syn learlingen goed te kiezen, en hy keas se goed, soarge goed foar har en learde se goed.</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fy" sz="2800">
                <a:solidFill>
                  <a:schemeClr val="tx1">
                    <a:lumMod val="65000"/>
                    <a:lumOff val="35000"/>
                  </a:schemeClr>
                </a:solidFill>
              </a:rPr>
              <a:t>Dit is wêrom Jezus syn learlingen keas: 1) om har it wurd fan God te learen, 2) om har it evangeelje te ferkundigjen neffens wat se leard hawwe, en 3) om har de krêft fan it keninkryk fan God te ferkundigjen. Om dizze redenen keas Jezus syn learlingen.</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Wy binne ek learlingen fan Jezus.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fy" sz="2800">
                <a:solidFill>
                  <a:schemeClr val="tx1">
                    <a:lumMod val="65000"/>
                    <a:lumOff val="35000"/>
                  </a:schemeClr>
                </a:solidFill>
              </a:rPr>
              <a:t>Us wurk is itselde as it wurk fan 'e tolve learlingen fan Jezus.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fy" sz="2800">
                <a:solidFill>
                  <a:schemeClr val="tx1">
                    <a:lumMod val="65000"/>
                    <a:lumOff val="35000"/>
                  </a:schemeClr>
                </a:solidFill>
              </a:rPr>
              <a:t>Litte wy it libben fan in learling libje begjinne hjoed </a:t>
            </a:r>
            <a:r xmlns:a="http://schemas.openxmlformats.org/drawingml/2006/main">
              <a:rPr altLang="ko-KR" lang="fy" sz="3200">
                <a:solidFill>
                  <a:schemeClr val="tx1">
                    <a:lumMod val="65000"/>
                    <a:lumOff val="35000"/>
                  </a:schemeClr>
                </a:solidFill>
              </a:rPr>
              <a:t>.</a:t>
            </a:r>
            <a:r xmlns:a="http://schemas.openxmlformats.org/drawingml/2006/main">
              <a:rPr altLang="en-US" lang="fy"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t>Wa is Jezus?</a:t>
            </a:r>
            <a:r xmlns:a="http://schemas.openxmlformats.org/drawingml/2006/main">
              <a:rPr altLang="en-US" lang="f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a:t>
            </a:r>
            <a:r xmlns:a="http://schemas.openxmlformats.org/drawingml/2006/main">
              <a:rPr altLang="en-US" lang="fy" sz="3600">
                <a:solidFill>
                  <a:srgbClr val="0070c0"/>
                </a:solidFill>
              </a:rPr>
              <a:t> </a:t>
            </a:r>
            <a:r xmlns:a="http://schemas.openxmlformats.org/drawingml/2006/main">
              <a:rPr altLang="ko-KR" lang="fy" sz="3600">
                <a:solidFill>
                  <a:srgbClr val="0070c0"/>
                </a:solidFill>
              </a:rPr>
              <a:t>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dejinge dy't ús de wierheid fan 'e himel leart, sadat wy kinne groeie lykas de learlingen fan Jezus.</a:t>
            </a:r>
            <a:r xmlns:a="http://schemas.openxmlformats.org/drawingml/2006/main">
              <a:rPr altLang="en-US" lang="fy"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Hoefolle learlingen keas Jezus as apostels (dy't stjoerd binne)??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tsien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alve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tolve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fjirtjin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③ </a:t>
            </a:r>
            <a:r xmlns:a="http://schemas.openxmlformats.org/drawingml/2006/main">
              <a:rPr altLang="ko-KR" lang="fy" sz="2800">
                <a:solidFill>
                  <a:srgbClr val="ff0000"/>
                </a:solidFill>
              </a:rPr>
              <a:t>tolve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Ien fan dy dagen gie Jezus út nei in berch om te bidden, en brocht de nacht troch mei it bidden ta God.</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y" sz="3600">
                <a:solidFill>
                  <a:schemeClr val="tx1">
                    <a:lumMod val="65000"/>
                    <a:lumOff val="35000"/>
                  </a:schemeClr>
                </a:solidFill>
              </a:rPr>
              <a:t>Doe't de moarn kaam, rôp er syn learlingen ta him en keas tolve fan harren, dy't er ek oanwiisd apostels:</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Luke</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6:</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60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It Evangeelje dat Jezus learde op 'e berch.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Doe't er nou de skaren seach, gyng er op in berchhelling en gyng sitten. Syn learlingen kamen ta him,</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y" sz="3600">
                <a:solidFill>
                  <a:schemeClr val="tx1">
                    <a:lumMod val="65000"/>
                    <a:lumOff val="35000"/>
                  </a:schemeClr>
                </a:solidFill>
              </a:rPr>
              <a:t>en hy begûn harren te learen sizzende: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y" sz="3600">
                <a:solidFill>
                  <a:schemeClr val="tx1">
                    <a:lumMod val="65000"/>
                    <a:lumOff val="35000"/>
                  </a:schemeClr>
                </a:solidFill>
              </a:rPr>
              <a:t>"Sillich binne de earmen fan geast, want harren is it keninkryk fan 'e himelen.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Matthew</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fy" altLang="ko-KR" sz="3000">
                <a:solidFill>
                  <a:schemeClr val="tx1">
                    <a:lumMod val="65000"/>
                    <a:lumOff val="35000"/>
                  </a:schemeClr>
                </a:solidFill>
              </a:rPr>
              <a:t>Jezus learde de skaren op 'e berch hoe't se libje as minsken fan it keninkryk fan God.</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"Sillich binne de earmen fan geast, want harren is it keninkryk fan 'e himelen.</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Lykas de ingels seine, Jezus waard sûn berne yn in kribbe.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Jo hawwe leard om jo tosken werom te beteljen mei jo tosken, mar ik sis jo dat jo it lofterwang jaan oan elkenien dy't it rjochterwang rekket. Dan sille jo bern fan God wêze!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Sjoch nei de fûgels yn 'e loft. Fûgels dogge gjin boerewurk, mar God fiert se allegearre. Sil Hy net mear foar dy soargje as de fûgels!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fy" altLang="ko-KR" sz="3000">
                <a:solidFill>
                  <a:schemeClr val="tx1">
                    <a:lumMod val="65000"/>
                    <a:lumOff val="35000"/>
                  </a:schemeClr>
                </a:solidFill>
              </a:rPr>
              <a:t>Minsken wiene tige ferrast troch Jezus' lear. Om't Jezus autoriteit hie oars as gewoane bibellearders.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chemeClr val="tx1">
                    <a:lumMod val="65000"/>
                    <a:lumOff val="35000"/>
                  </a:schemeClr>
                </a:solidFill>
              </a:rPr>
              <a:t>Jezus fertelt ús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dat it libben fan Gods folk oars is as dat fan 'e wrâld.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Binne d'r ferskillen yn ús libben fan dyjingen dy't net yn Jezus leauwe?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Litte wy nei ússels sjen en in libben libje dat it keninkryk fan God wurdich is.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t>Wa is Jezus?</a:t>
            </a:r>
            <a:r xmlns:a="http://schemas.openxmlformats.org/drawingml/2006/main">
              <a:rPr altLang="en-US" lang="f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dejinge dy't ús feroaret om te libjen as de minsken fan it keninkryk fan God.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Wat kinne de earmen fan geast krije?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jild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iten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eare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keninkryk fan God</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④ </a:t>
            </a:r>
            <a:r xmlns:a="http://schemas.openxmlformats.org/drawingml/2006/main">
              <a:rPr altLang="ko-KR" lang="fy" sz="2800">
                <a:solidFill>
                  <a:srgbClr val="ff0000"/>
                </a:solidFill>
              </a:rPr>
              <a:t>keninkryk fan God</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Doe't er nou de skaren seach, gyng er op in berchhelling en gyng sitten. Syn learlingen kamen ta him,</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y" sz="3600">
                <a:solidFill>
                  <a:schemeClr val="tx1">
                    <a:lumMod val="65000"/>
                    <a:lumOff val="35000"/>
                  </a:schemeClr>
                </a:solidFill>
              </a:rPr>
              <a:t>en hy begûn harren te learen sizzende: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y" sz="3600">
                <a:solidFill>
                  <a:schemeClr val="tx1">
                    <a:lumMod val="65000"/>
                    <a:lumOff val="35000"/>
                  </a:schemeClr>
                </a:solidFill>
              </a:rPr>
              <a:t>"Sillich binne de earmen fan geast, want harren is it keninkryk fan 'e himelen.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Matthew</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61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Jezus kalmeert de stoarm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Hy gyng oerein, berispte de wyn en sei tsjin 'e weagen: "Stil! Wês stil!" Doe bedarre de wyn en wie it hielendal rêstich.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Merk</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4:</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Jezus en syn learlingen stapten tegearre op in boat om de Galiléamar oer te stekken.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fy" altLang="ko-KR" sz="2500">
                <a:solidFill>
                  <a:schemeClr val="tx1">
                    <a:lumMod val="65000"/>
                    <a:lumOff val="35000"/>
                  </a:schemeClr>
                </a:solidFill>
              </a:rPr>
              <a:t>Bethlehemske hoeders kamen om de Soan fan God te sjen dy't minsken rêde soe. "Jezus! de Soan fan God! Tankewol foar komst nei dit lân! ”</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By it oerstekken fan de mar waaide der ynienen in fûle wyn en kaam der in skriklike weach.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De learlingen seine úteinlik tsjin Jezus. 'Juffrou, makket it jo neat út as wy fersûpe!'</a:t>
            </a:r>
            <a:r xmlns:a="http://schemas.openxmlformats.org/drawingml/2006/main">
              <a:rPr lang="fy"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Jezus bestrafte de wyn en sei tsjin 'e weagen: "Stil! Wês stil!" Doe bedarre de wyn en wie it hielendal rêstich.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Se waarden kjel en fregen elkoar: "Wa is dit? Sels de wyn en de weagen hearre him!”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chemeClr val="tx1">
                    <a:lumMod val="65000"/>
                    <a:lumOff val="35000"/>
                  </a:schemeClr>
                </a:solidFill>
              </a:rPr>
              <a:t>Allinnich God kin de see befelje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en de wyn.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Dêrom is Jezus de God dy't de wrâld skept en regearret.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Jezus wy leauwe is net ien fan in protte goaden, mar de ienige en almachtige Skepper God.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Wy moatte ús leauwe groeie troch dit feit te ûnthâlden.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rgbClr val="ff0000"/>
                </a:solidFill>
              </a:rPr>
              <a:t>Wa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a:t>
            </a:r>
            <a:r xmlns:a="http://schemas.openxmlformats.org/drawingml/2006/main">
              <a:rPr altLang="en-US" lang="fy" sz="3600">
                <a:solidFill>
                  <a:srgbClr val="0070c0"/>
                </a:solidFill>
              </a:rPr>
              <a:t> </a:t>
            </a:r>
            <a:r xmlns:a="http://schemas.openxmlformats.org/drawingml/2006/main">
              <a:rPr altLang="ko-KR" lang="fy" sz="3600">
                <a:solidFill>
                  <a:srgbClr val="0070c0"/>
                </a:solidFill>
              </a:rPr>
              <a:t>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de eigner fan alle dingen dy't alles yn dizze wrâld makket en regearret.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Wat gebea Jezus oer de see en de wyn?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wês stil</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rinne en spielje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wekker</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op</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iepen</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dyn</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eagen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① </a:t>
            </a:r>
            <a:r xmlns:a="http://schemas.openxmlformats.org/drawingml/2006/main">
              <a:rPr altLang="ko-KR" lang="fy" sz="2800">
                <a:solidFill>
                  <a:srgbClr val="ff0000"/>
                </a:solidFill>
              </a:rPr>
              <a:t>wês stil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Hy gyng oerein, berispte de wyn en sei tsjin 'e weagen: "Stil! Wês stil!" Doe bedarre de wyn en wie it hielendal rêstich.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Merk</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4:</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62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Wa hat myn klean oanrekke?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Doe't se fan Jezus hearde, kaam se efter him yn 'e mannichte en rekke syn mantel oan,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y" sz="3600">
                <a:solidFill>
                  <a:schemeClr val="tx1">
                    <a:lumMod val="65000"/>
                    <a:lumOff val="35000"/>
                  </a:schemeClr>
                </a:solidFill>
              </a:rPr>
              <a:t>28. om't se tocht: "As ik syn klean mar oanreitsje, sil ik genêzen wurde."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Merk</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5:</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chemeClr val="tx1">
                    <a:lumMod val="65000"/>
                    <a:lumOff val="35000"/>
                  </a:schemeClr>
                </a:solidFill>
              </a:rPr>
              <a:t>Jezus, dy't de master is fan alles,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is de soan fan God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Mar doe't Jezus yn dit lân kaam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hy waard berne yn in kribbe mei in beskieden figuer.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Wy dy't leauwe yn Jezus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binne bern fan God.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Mar wy moatte nederich en leech libje lykas Jezus.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In protte minsken hearden oer Jezus, en se folgen Jezus.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Doe kaam in frou efter him oan en rekke de klean fan Jezus oan om genêzen te wurden.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In frou hat 12 jier lêst fan in sykte neamd bloeden. Se besocht in protte manieren om it te reparearjen, mar it wie net fêst en se hie alles wat se hie útjûn.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'Wa hat myn klean oanrekke?' Yn ien kear besefte Jezus dat syn macht fan Him útgien wie. Se kaam en foel foar syn fuotten en fertelde him de hiele wierheid.</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Jezus sei tsjin har: 'Dochter, dyn leauwen hat dy genêzen. Gean yn frede.'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chemeClr val="tx1">
                    <a:lumMod val="65000"/>
                    <a:lumOff val="35000"/>
                  </a:schemeClr>
                </a:solidFill>
              </a:rPr>
              <a:t>De frou dy't al 12 jier lêst fan bloeden gie nei Jezus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mei leauwe.</a:t>
            </a:r>
            <a:r xmlns:a="http://schemas.openxmlformats.org/drawingml/2006/main">
              <a:rPr altLang="en-US" lang="fy" sz="3200">
                <a:solidFill>
                  <a:schemeClr val="tx1">
                    <a:lumMod val="65000"/>
                    <a:lumOff val="35000"/>
                  </a:schemeClr>
                </a:solidFill>
              </a:rPr>
              <a:t> </a:t>
            </a:r>
            <a:r xmlns:a="http://schemas.openxmlformats.org/drawingml/2006/main">
              <a:rPr altLang="ko-KR" lang="fy" sz="3200">
                <a:solidFill>
                  <a:schemeClr val="tx1">
                    <a:lumMod val="65000"/>
                    <a:lumOff val="35000"/>
                  </a:schemeClr>
                </a:solidFill>
              </a:rPr>
              <a:t>Jezus genêze de frou en priizge har leauwen foar de minsken.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God sjocht noch altyd ús leauwen.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As wy drege dingen moetsje,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lit ús mei leauwe ta God komme.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t>Wa is Jezus?</a:t>
            </a:r>
            <a:r xmlns:a="http://schemas.openxmlformats.org/drawingml/2006/main">
              <a:rPr altLang="en-US" lang="f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wit ús pine en swierrichheden en lost se op.</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Wat rekke de frou dy't 12 jier siik west hie mei Jezus?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hier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hân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fuotten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klean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④ </a:t>
            </a:r>
            <a:r xmlns:a="http://schemas.openxmlformats.org/drawingml/2006/main">
              <a:rPr altLang="ko-KR" lang="fy" sz="2800">
                <a:solidFill>
                  <a:srgbClr val="ff0000"/>
                </a:solidFill>
              </a:rPr>
              <a:t>klean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Doe't se fan Jezus hearde, kaam se efter him yn 'e mannichte en rekke syn mantel oan,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y" sz="3600">
                <a:solidFill>
                  <a:schemeClr val="tx1">
                    <a:lumMod val="65000"/>
                    <a:lumOff val="35000"/>
                  </a:schemeClr>
                </a:solidFill>
              </a:rPr>
              <a:t>om't se tocht: "As ik syn klean mar oanreitsje, sil ik genêzen wurde."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Merk</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5:</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63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Talitha kaam!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fy" sz="4000">
                <a:solidFill>
                  <a:srgbClr val="FF0000"/>
                </a:solidFill>
              </a:rPr>
              <a:t>It Wurd fan hjoed</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fy" sz="3600">
                <a:solidFill>
                  <a:schemeClr val="tx1">
                    <a:lumMod val="65000"/>
                    <a:lumOff val="35000"/>
                  </a:schemeClr>
                </a:solidFill>
              </a:rPr>
              <a:t>Jo sille swier wêze en in soan jaan, en jo moatte him de namme Jezus jaan.</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fy" sz="2800">
                <a:solidFill>
                  <a:schemeClr val="tx1">
                    <a:lumMod val="65000"/>
                    <a:lumOff val="35000"/>
                  </a:schemeClr>
                </a:solidFill>
              </a:rPr>
              <a:t>Luke</a:t>
            </a:r>
            <a:r xmlns:a="http://schemas.openxmlformats.org/drawingml/2006/main">
              <a:rPr altLang="en-US" dirty="0" lang="fy" sz="2800">
                <a:solidFill>
                  <a:schemeClr val="tx1">
                    <a:lumMod val="65000"/>
                    <a:lumOff val="35000"/>
                  </a:schemeClr>
                </a:solidFill>
              </a:rPr>
              <a:t> </a:t>
            </a:r>
            <a:r xmlns:a="http://schemas.openxmlformats.org/drawingml/2006/main">
              <a:rPr altLang="ko-KR" dirty="0" lang="fy"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t>Wa is Jezus?</a:t>
            </a:r>
            <a:r xmlns:a="http://schemas.openxmlformats.org/drawingml/2006/main">
              <a:rPr altLang="en-US" lang="f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kaam nei de ierde yn dimmenens en leechte, mar Hy is ús wiere kening.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Hy naem har by de hân en sei tsjin har: "Talitha kaam!" (dat betsjut: "Lyts famke, ik sis dy, stean op!"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Merk</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5:</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In man mei de namme Jaïrus, de oerste fan 'e synagoge, kaam ta Jezus en sei; "Myn dochter stjert. Stypje my."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Op 'e wei nei hûs mei Jezus, rûn in man en fertelde dat syn dochter al stoarn wie.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By oankomst thús wie Jairus syn dochter al dea, en minsken gûlen.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Jezus gyng yn en sei tsjin harren: It bern is net dea, mar sliept.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'Hy naem har by de hân en sei tsjin har: "Talitha kaam!" (dat betsjut: "Lyts famke, ik sis dy, stean op!" ). Daliks kaam it famke oerein en rûn om.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chemeClr val="tx1">
                    <a:lumMod val="65000"/>
                    <a:lumOff val="35000"/>
                  </a:schemeClr>
                </a:solidFill>
              </a:rPr>
              <a:t>Jezus is dejinge dy't de dea regearret.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De dea is it meast freeslik foar minsken, mar Jezus ferovere it.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Ier of let sille wy ienris stjerre.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Mar jo moatte net bang wêze foar de dea.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It is om't Jezus dejinge is dy't de dea regearret.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En wy leauwe yn Jezus dy't de dea ferovere.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rgbClr val="ff0000"/>
                </a:solidFill>
              </a:rPr>
              <a:t>Wa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de Iene dy't it libben jout en dejinge dy't tagelyk it libben regearret.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Wat docht "Talitha kaam!" betsjutte?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fy" sz="2800">
                <a:solidFill>
                  <a:schemeClr val="tx1">
                    <a:lumMod val="65000"/>
                    <a:lumOff val="35000"/>
                  </a:schemeClr>
                </a:solidFill>
              </a:rPr>
              <a:t>Lytse famke, moarnsbrochje!</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Lytse famke, gean op bêd!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Lyts famke, oerein!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Lyts famke, sjong in ferske!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③ </a:t>
            </a:r>
            <a:r xmlns:a="http://schemas.openxmlformats.org/drawingml/2006/main">
              <a:rPr altLang="ko-KR" lang="fy" sz="2800">
                <a:solidFill>
                  <a:srgbClr val="ff0000"/>
                </a:solidFill>
              </a:rPr>
              <a:t>Lyts famke, oerein!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Hy naem har by de hân en sei tsjin har: "Talitha kaam!" (dat betsjut: "Lyts famke, ik sis dy, stean op!"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Merk</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5:</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a:t>
            </a:r>
            <a:r xmlns:a="http://schemas.openxmlformats.org/drawingml/2006/main">
              <a:rPr altLang="en-US" lang="fy" sz="4000">
                <a:solidFill>
                  <a:srgbClr val="ff0000"/>
                </a:solidFill>
              </a:rPr>
              <a:t> </a:t>
            </a:r>
            <a:r xmlns:a="http://schemas.openxmlformats.org/drawingml/2006/main">
              <a:rPr altLang="ko-KR" lang="fy" sz="4000">
                <a:solidFill>
                  <a:srgbClr val="ff0000"/>
                </a:solidFill>
              </a:rPr>
              <a:t>Quiz</a:t>
            </a:r>
            <a:r xmlns:a="http://schemas.openxmlformats.org/drawingml/2006/main">
              <a:rPr altLang="en-US" lang="fy"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Wêr waard Jezus berne?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is</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hûs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paleis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yn in kribbe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lúkse hotel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③ </a:t>
            </a:r>
            <a:r xmlns:a="http://schemas.openxmlformats.org/drawingml/2006/main">
              <a:rPr altLang="ko-KR" lang="fy" sz="2800">
                <a:solidFill>
                  <a:srgbClr val="ff0000"/>
                </a:solidFill>
              </a:rPr>
              <a:t>yn in kribbe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64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In sike man by de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Doe sei Jezus tsjin him: Kom oerein, nim dyn mat en rinne.</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fy" altLang="ko-KR" sz="3600">
                <a:solidFill>
                  <a:schemeClr val="tx1">
                    <a:lumMod val="65000"/>
                    <a:lumOff val="35000"/>
                  </a:schemeClr>
                </a:solidFill>
              </a:rPr>
              <a:t>Daliks waerd de man genêzen; hy naem syn matte op en rûn. De dei dat dit barde wie in sabbat,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Johannes 5:</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Der wie in swimbad mei de namme Bethesda yn Jeruzalem. In grut oantal sike minsken sammele dêr te wachtsjen op de beweging fan it wetter.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Hwent in ingel des Heare gyng op bepaalde tiden del yn 'e swimbad en roerde it wetter op; wa't doe earst, nei it oproerjen fan it wetter, ynstapte, wie goed makke fan hokker sykte er ek hie.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Der wie in man dy't net rinne koe. Doe't Jezus him seach en de man frege dy't dêr achtentritich jier wie. "Wolle jo goed wurde?"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"Minhear, ik ha gjinien om my yn it swimbad te helpen as it wetter roer wurdt. Help my asjebleaft!" Doe sei Jezus tsjin him: Kom oerein! Pak dyn mat en rinne."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Sa't Jezus sei, pakte hy syn mat en rûn. Daliks waard de sike dy't 38 jier siik hie genêzen.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fy" altLang="ko-KR" sz="3600">
                <a:solidFill>
                  <a:schemeClr val="tx1">
                    <a:lumMod val="65000"/>
                    <a:lumOff val="35000"/>
                  </a:schemeClr>
                </a:solidFill>
              </a:rPr>
              <a:t>It meast needsaaklike ding foar de siken by it swimbad fan Bethesda wie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y" altLang="ko-KR" sz="3600">
                <a:solidFill>
                  <a:schemeClr val="tx1">
                    <a:lumMod val="65000"/>
                    <a:lumOff val="35000"/>
                  </a:schemeClr>
                </a:solidFill>
              </a:rPr>
              <a:t>genêzen wurde.</a:t>
            </a:r>
            <a:r xmlns:a="http://schemas.openxmlformats.org/drawingml/2006/main">
              <a:rPr lang="fy"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fy" altLang="ko-KR" sz="3600">
                <a:solidFill>
                  <a:schemeClr val="tx1">
                    <a:lumMod val="65000"/>
                    <a:lumOff val="35000"/>
                  </a:schemeClr>
                </a:solidFill>
              </a:rPr>
              <a:t>Jezus wit wat wy nedich binne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y" altLang="ko-KR" sz="3600">
                <a:solidFill>
                  <a:schemeClr val="tx1">
                    <a:lumMod val="65000"/>
                    <a:lumOff val="35000"/>
                  </a:schemeClr>
                </a:solidFill>
              </a:rPr>
              <a:t>better as wy dogge.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y" altLang="ko-KR" sz="3600">
                <a:solidFill>
                  <a:schemeClr val="tx1">
                    <a:lumMod val="65000"/>
                    <a:lumOff val="35000"/>
                  </a:schemeClr>
                </a:solidFill>
              </a:rPr>
              <a:t>Jezus is dejinge dy't ús jout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y" altLang="ko-KR" sz="3600">
                <a:solidFill>
                  <a:schemeClr val="tx1">
                    <a:lumMod val="65000"/>
                    <a:lumOff val="35000"/>
                  </a:schemeClr>
                </a:solidFill>
              </a:rPr>
              <a:t>wat wy nedich hawwe.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t>Wa is Jezus?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is dejinge dy't alle sykten genêzen en de macht hat om oer alles te hearskjen.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Wat frege de sike Jezus te dwaan?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Genêze myn sykte, asjebleaft!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Rêd my, asjebleaft!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Jou my wat iten, asjebleaft!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Help my om yn it swimbad te gean as it wetter oproert, asjebleaft!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④ </a:t>
            </a:r>
            <a:r xmlns:a="http://schemas.openxmlformats.org/drawingml/2006/main">
              <a:rPr lang="fy" altLang="ko-KR" sz="2800">
                <a:solidFill>
                  <a:srgbClr val="ff0000"/>
                </a:solidFill>
              </a:rPr>
              <a:t>Help my om yn it swimbad te gean as it wetter oproert, asjebleaft!</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Hjoed is yn 'e stêd fan David in Ferlosser foar jo berne; hy is Kristus de Heare.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Lykas</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Doe sei Jezus tsjin him: Kom oerein, nim dyn mat en rinne.</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fy" altLang="ko-KR" sz="3600">
                <a:solidFill>
                  <a:schemeClr val="tx1">
                    <a:lumMod val="65000"/>
                    <a:lumOff val="35000"/>
                  </a:schemeClr>
                </a:solidFill>
              </a:rPr>
              <a:t>9. Daliks waerd de man genêzen; hy naem syn matte op en rûn. De dei dat dit barde wie in sabbat,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Johannes 5:</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65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Jezus dy't 5.000 manlju fiede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fy" altLang="ko-KR" sz="3600"/>
              <a:t>Jezus naam doe de broden, joech tank, en dielde út oan dyjingen dy't sieten safolle as se woene. Hy die itselde mei de fisk.</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John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6:</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Mear as fiiftûzen minsken kamen byinoar om te harkjen nei Jezus' lear.</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Mar it wie lunchtiid. Eltsenien hie honger, mar hja hiene gjin iten te iten, en hja hiene mar twa fisken en fiif brea.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Jezus naam doe it brea en de fisk, joech tank, en diele út oan dejingen dy't sitten wiene safolle as se woene.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Mar, der barde wat wûnderliks! De 5.000 minsken hiene genôch om fol te wêzen!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En hja sammele se en folje tolve kuorren mei de stikken fan 'e fiif gersbroden dy't oerbleaun wiene troch dyjingen dy't iten hiene.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solidFill>
                  <a:schemeClr val="tx1">
                    <a:lumMod val="65000"/>
                    <a:lumOff val="35000"/>
                  </a:schemeClr>
                </a:solidFill>
              </a:rPr>
              <a:t>Foar ús is d'r gjin manier om mear as 5.000 minsken fol te meitsjen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mei fiif broden en twa fisken.</a:t>
            </a:r>
            <a:r xmlns:a="http://schemas.openxmlformats.org/drawingml/2006/main">
              <a:rPr lang="fy"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Mar Jezus, de Soan fan God, die wûnders mei harren.</a:t>
            </a:r>
            <a:r xmlns:a="http://schemas.openxmlformats.org/drawingml/2006/main">
              <a:rPr lang="fy"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It is wichtiger dat wy altyd by Jezus binne dan dat wy wat folle hawwe of net.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t>Wa is Jezus?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is dejinge dy't ús oerfloedich iten kin jaan.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47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Lokkige jierdei oan Jezus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Hoefolle iten bleau der oer neidat Jezus 5.000 minsken fiedde?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tsien kuorren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alve kuorren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tolve kuorren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trettjin kuorren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③ </a:t>
            </a:r>
            <a:r xmlns:a="http://schemas.openxmlformats.org/drawingml/2006/main">
              <a:rPr lang="fy" altLang="ko-KR" sz="2800">
                <a:solidFill>
                  <a:srgbClr val="ff0000"/>
                </a:solidFill>
              </a:rPr>
              <a:t>tolve kuorren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fy" altLang="ko-KR" sz="3600"/>
              <a:t>Jezus naam doe de broden, joech tank, en dielde út oan dyjingen dy't sieten safolle as se woene. Hy die itselde mei de fisk.</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John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6:</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66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Jezus rint op it wetter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fy" altLang="ko-KR" sz="3600"/>
              <a:t>Doe't se trije of trije en in heale myl roeid hiene, seagen se Jezus op 'e boat kommen, rinnend oer it wetter; en hja wiene kjel.</a:t>
            </a:r>
            <a:endParaRPr xmlns:a="http://schemas.openxmlformats.org/drawingml/2006/main" lang="en-US" altLang="ko-KR" sz="3600"/>
          </a:p>
          <a:p>
            <a:pPr xmlns:a="http://schemas.openxmlformats.org/drawingml/2006/main" lvl="0">
              <a:defRPr/>
            </a:pPr>
            <a:r xmlns:a="http://schemas.openxmlformats.org/drawingml/2006/main">
              <a:rPr lang="fy" altLang="ko-KR" sz="3600"/>
              <a:t>Mar hy sei tsjin hjar: Ik bin it, eangje net.</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John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6:</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Wylst Jezus sels op 'e berch oan it bidden wie, roeiden syn learlingen de boat nei de oer de mar.</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Op 't lêst wie it tsjuster en waerd de wyn en it wetter sterk en rûch.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"Sjoch dêr! Der rint ien op it wetter!“ Se wiene kjel. Ien fan harren rôp: "Ien rint op it wetter!"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"It bin ik: wês net bang!" It is Jezus dy't op it wetter rint.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Dêr wiene se ferrast oer. Se ferwolkomme Jezus op 'e boat. Se tochten: "Jezus moat de soan fan God wêze!"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solidFill>
                  <a:schemeClr val="tx1">
                    <a:lumMod val="65000"/>
                    <a:lumOff val="35000"/>
                  </a:schemeClr>
                </a:solidFill>
              </a:rPr>
              <a:t>Op wetter rinne is wat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gjinien kin dwaan.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Mar Jezus rûn op it wetter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om syn learlingen te finen.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Omdat Jezus in bysûndere man is,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de soan fan God.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Wy moatte echt leauwe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dat Jezus de Soan fan God is.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a:t>
            </a:r>
            <a:r xmlns:a="http://schemas.openxmlformats.org/drawingml/2006/main">
              <a:rPr altLang="en-US" lang="fy" sz="4000">
                <a:solidFill>
                  <a:srgbClr val="ff0000"/>
                </a:solidFill>
              </a:rPr>
              <a:t> </a:t>
            </a:r>
            <a:r xmlns:a="http://schemas.openxmlformats.org/drawingml/2006/main">
              <a:rPr altLang="ko-KR" lang="fy" sz="4000">
                <a:solidFill>
                  <a:srgbClr val="ff0000"/>
                </a:solidFill>
              </a:rPr>
              <a:t>Wurd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Doe't se by it hûs kamen, seagen se it bern mei syn mem Maria, en se bûgden en oanbidden him. Doe iepenen se har skatten en joegen him kadootsjes fan goud en reekwurk en mirre.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Mattéus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solidFill>
                  <a:srgbClr val="ff0000"/>
                </a:solidFill>
              </a:rPr>
              <a:t>Wa is Jezus?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is dejinge dy't nei ús komt om ús te helpen en te rêden, nettsjinsteande hokker obstakels wy hawwe.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Hoe kaam Jezus ta syn learlingen yn 'e midden fan' e mar?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fleane op it wetter ..</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op 'e rappere boat gean ...</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swimme..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op it wetter rinne..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④ </a:t>
            </a:r>
            <a:r xmlns:a="http://schemas.openxmlformats.org/drawingml/2006/main">
              <a:rPr lang="fy" altLang="ko-KR" sz="2800">
                <a:solidFill>
                  <a:srgbClr val="ff0000"/>
                </a:solidFill>
              </a:rPr>
              <a:t>op it wetter rinne..</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fy" altLang="ko-KR" sz="3600"/>
              <a:t>Doe't se trije of trije en in heale myl roeid hiene, seagen se Jezus op 'e boat kommen, rinnend oer it wetter; en hja wiene kjel.</a:t>
            </a:r>
            <a:endParaRPr xmlns:a="http://schemas.openxmlformats.org/drawingml/2006/main" lang="en-US" altLang="ko-KR" sz="3600"/>
          </a:p>
          <a:p>
            <a:pPr xmlns:a="http://schemas.openxmlformats.org/drawingml/2006/main" lvl="0">
              <a:defRPr/>
            </a:pPr>
            <a:r xmlns:a="http://schemas.openxmlformats.org/drawingml/2006/main">
              <a:rPr lang="fy" altLang="ko-KR" sz="3600"/>
              <a:t>Mar hy sei tsjin hjar: Ik bin it, eangje net.</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John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6:</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67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Petrus syn belidenis fan Kristus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fy" altLang="ko-KR" sz="3600"/>
              <a:t>Simon Petrus antwurde: "Jo binne de Kristus, de Soan fan 'e libbene God."</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Matthew</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16:</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Op in dei frege Jezus syn learlingen: "Wa sizze minsken dat de Minskesoan is?"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Hja antwirden: Guon sizze Johannes de Doper; oaren sizze Elia; en ien fan 'e profeten."</a:t>
            </a:r>
            <a:r xmlns:a="http://schemas.openxmlformats.org/drawingml/2006/main">
              <a:rPr lang="fy"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"Mar hoe sit it mei dy?" hy frege. "Wa sizze jo dat ik bin?"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Simon Petrus antwurde: "Jo binne de Kristus, de Soan fan 'e libbene God."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Jezus sei mei grutte blydskip. "Jo hawwe gelyk oer jo belidenis! Op dizze rots sil ik myn tsjerke bouwe!"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Doe't Jezus berne waard, ferskynde in stjer oan 'e dokters yn it easten.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fy" altLang="ko-KR" sz="3600">
                <a:solidFill>
                  <a:schemeClr val="tx1">
                    <a:lumMod val="65000"/>
                    <a:lumOff val="35000"/>
                  </a:schemeClr>
                </a:solidFill>
              </a:rPr>
              <a:t>Petrus wist krekt wa't Jezus wie, en hy bikende krekt oer Jezus.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y" altLang="ko-KR" sz="3600">
                <a:solidFill>
                  <a:schemeClr val="tx1">
                    <a:lumMod val="65000"/>
                    <a:lumOff val="35000"/>
                  </a:schemeClr>
                </a:solidFill>
              </a:rPr>
              <a:t>En nei it hearren fan dit priizge Jezus Petrus foar syn rjochte belidenis.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y" altLang="ko-KR" sz="3600">
                <a:solidFill>
                  <a:schemeClr val="tx1">
                    <a:lumMod val="65000"/>
                    <a:lumOff val="35000"/>
                  </a:schemeClr>
                </a:solidFill>
              </a:rPr>
              <a:t>Wa tinke wy dat Jezus is?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y" altLang="ko-KR" sz="3600">
                <a:solidFill>
                  <a:schemeClr val="tx1">
                    <a:lumMod val="65000"/>
                    <a:lumOff val="35000"/>
                  </a:schemeClr>
                </a:solidFill>
              </a:rPr>
              <a:t>Wy moatte Jezus krekt witte lykas de Bibel seit, en wy moatte bekenne oer Jezus krekt sa't de Bibel seit.</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solidFill>
                  <a:srgbClr val="ff0000"/>
                </a:solidFill>
              </a:rPr>
              <a:t>Wa is Jezus?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is dejinge dy't syn tsjerke bout op 'e juste belidenis fan leauwen.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Wa sei Petrus dat Jezus is?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de Kristus, de Soan fan God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Krêftige Elia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Johannes de Doper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Jeremia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① </a:t>
            </a:r>
            <a:r xmlns:a="http://schemas.openxmlformats.org/drawingml/2006/main">
              <a:rPr lang="fy" altLang="ko-KR" sz="2800">
                <a:solidFill>
                  <a:srgbClr val="ff0000"/>
                </a:solidFill>
              </a:rPr>
              <a:t>de Kristus, de Soan fan God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fy" altLang="ko-KR" sz="3600"/>
              <a:t>Simon Petrus antwurde: "Jo binne de Kristus, de Soan fan 'e libbene God."</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Matthew</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16:</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68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It ferhaal fan 'e dwaze rike man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fy" altLang="ko-KR" sz="3600"/>
              <a:t>"Mar God sei tsjin him: "Do dwaas! Dizze nacht sil dyn libben fan dy easke wurde. Wa sil dan krije watst foar dysels klearmakke hast?"</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Luke</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"Jezus sei: "It libben fan in minske hat neat te meitsjen mei wat er hat."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En Jezus fertelde ús in ferhaal.</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fy" altLang="ko-KR" sz="3200">
                <a:solidFill>
                  <a:schemeClr val="tx1">
                    <a:lumMod val="65000"/>
                    <a:lumOff val="35000"/>
                  </a:schemeClr>
                </a:solidFill>
              </a:rPr>
              <a:t>It giet om in dwaze rike man.</a:t>
            </a:r>
            <a:r xmlns:a="http://schemas.openxmlformats.org/drawingml/2006/main">
              <a:rPr lang="fy"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De rike man wie bliid om in grutter pakhûs te bouwen foar syn rykdom en nôt. "Ik haw in protte iten sammele yn it pakhús, myn siel, no genietsje!"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Doe fertelde God de rike man.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y" altLang="ko-KR" sz="2800">
                <a:solidFill>
                  <a:schemeClr val="tx1">
                    <a:lumMod val="65000"/>
                    <a:lumOff val="35000"/>
                  </a:schemeClr>
                </a:solidFill>
              </a:rPr>
              <a:t>"Do bist in gek! As ik hjoed dyn libben nim, waans besit sil al dyn rykdom wêze?"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"Dizze stjer is sichtber as de kening berne is! Litte wy de stjer folgje! Dokters begûn te folgjen de stjer.</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Jezus fertelde it praten en sei: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y" altLang="ko-KR" sz="2800">
                <a:solidFill>
                  <a:schemeClr val="tx1">
                    <a:lumMod val="65000"/>
                    <a:lumOff val="35000"/>
                  </a:schemeClr>
                </a:solidFill>
              </a:rPr>
              <a:t>"Bewarje gjin rykdom foar jo, mar foar God. Doch jo bêst om dyjingen yn need te helpen.</a:t>
            </a:r>
            <a:r xmlns:a="http://schemas.openxmlformats.org/drawingml/2006/main">
              <a:rPr lang="fy"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fy" altLang="ko-KR" sz="3500">
                <a:solidFill>
                  <a:schemeClr val="tx1">
                    <a:lumMod val="65000"/>
                    <a:lumOff val="35000"/>
                  </a:schemeClr>
                </a:solidFill>
              </a:rPr>
              <a:t>Wêr wurdt dyn jild foar brûkt?</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fy" altLang="ko-KR" sz="3500">
                <a:solidFill>
                  <a:schemeClr val="tx1">
                    <a:lumMod val="65000"/>
                    <a:lumOff val="35000"/>
                  </a:schemeClr>
                </a:solidFill>
              </a:rPr>
              <a:t>Wurdt it allinich brûkt om allinich jo te foldwaan?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fy" altLang="ko-KR" sz="3500">
                <a:solidFill>
                  <a:schemeClr val="tx1">
                    <a:lumMod val="65000"/>
                    <a:lumOff val="35000"/>
                  </a:schemeClr>
                </a:solidFill>
              </a:rPr>
              <a:t>Jild moat brûkt wurde</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fy" altLang="ko-KR" sz="3500">
                <a:solidFill>
                  <a:schemeClr val="tx1">
                    <a:lumMod val="65000"/>
                    <a:lumOff val="35000"/>
                  </a:schemeClr>
                </a:solidFill>
              </a:rPr>
              <a:t>ta eare fan God.</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fy" altLang="ko-KR" sz="3500">
                <a:solidFill>
                  <a:schemeClr val="tx1">
                    <a:lumMod val="65000"/>
                    <a:lumOff val="35000"/>
                  </a:schemeClr>
                </a:solidFill>
              </a:rPr>
              <a:t>Wy binne it folk fan it keninkryk fan God. Dêrom is it foar ús nedich om minsken yn need te helpen mei ús eigen jild.</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t>Wa is Jezus?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is de eigner fan alle libben, en fan alle rykdom.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Wat die de dwaze rike man foar syn siel?</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Hy holp de earmen.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Hy oanbea God.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Hy ferkundige it evangeelje.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Hy bewarre in protte rykdom.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④ </a:t>
            </a:r>
            <a:r xmlns:a="http://schemas.openxmlformats.org/drawingml/2006/main">
              <a:rPr lang="fy" altLang="ko-KR" sz="2800">
                <a:solidFill>
                  <a:srgbClr val="ff0000"/>
                </a:solidFill>
              </a:rPr>
              <a:t>Hy bewarre in protte rykdom.</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fy" altLang="ko-KR" sz="3600"/>
              <a:t>"Mar God sei tsjin him: "Do dwaas! Dizze nacht sil dyn libben fan dy easke wurde. Wa sil dan krije watst foar dysels klearmakke hast?"</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Luke</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69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Op syk nei it ferlerne skiep</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fy" altLang="ko-KR" sz="3600"/>
              <a:t>Ik sis jimme dat der op deselde wize mear bliid wêze sil yn 'e himel oer ien sûnder dy't him bekeart as oer njoggenennjoggentich rjuchtfeardigen dy't net hoege te bekearen.</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Luke</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Op in dei waard in skiep allinnich litten, skieden fan 'e skiep fan har freonen.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De hoeder telde de skiep en fûn dat ien fan de hûndert ferdwûn wie!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De hoeder liet 99 skiep achter en gie op syk nei in ferlerne.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De stjer stoppe oer de stâlen fan Bethlehem. De Bibel hie profetearre dat Jezus berne waard yn Bethlehem.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En op it lêst fûn de hoeder it ferlerne skiep.</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y" altLang="ko-KR" sz="2800">
                <a:solidFill>
                  <a:schemeClr val="tx1">
                    <a:lumMod val="65000"/>
                    <a:lumOff val="35000"/>
                  </a:schemeClr>
                </a:solidFill>
              </a:rPr>
              <a:t>De hoeder kaam fan wille mei de skiep thús en hie in grut feest.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Jezus fertelde it praten en sei: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y" altLang="ko-KR" sz="2800">
                <a:solidFill>
                  <a:schemeClr val="tx1">
                    <a:lumMod val="65000"/>
                    <a:lumOff val="35000"/>
                  </a:schemeClr>
                </a:solidFill>
              </a:rPr>
              <a:t>"Krekt as de hoeder bliid is om in ferlerne skiep te finen,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y" altLang="ko-KR" sz="2800">
                <a:solidFill>
                  <a:schemeClr val="tx1">
                    <a:lumMod val="65000"/>
                    <a:lumOff val="35000"/>
                  </a:schemeClr>
                </a:solidFill>
              </a:rPr>
              <a:t>God is bliid mei it berou fan ien sûnder."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fy" altLang="ko-KR" sz="3600">
                <a:solidFill>
                  <a:schemeClr val="tx1">
                    <a:lumMod val="65000"/>
                    <a:lumOff val="35000"/>
                  </a:schemeClr>
                </a:solidFill>
              </a:rPr>
              <a:t>De hoeder moast ûntelbere offers bringe om in ferlern skiep te finen.</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fy" altLang="ko-KR" sz="3600">
                <a:solidFill>
                  <a:schemeClr val="tx1">
                    <a:lumMod val="65000"/>
                    <a:lumOff val="35000"/>
                  </a:schemeClr>
                </a:solidFill>
              </a:rPr>
              <a:t>Jezus offere syn libben om ús te rêden.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y" altLang="ko-KR" sz="3600">
                <a:solidFill>
                  <a:schemeClr val="tx1">
                    <a:lumMod val="65000"/>
                    <a:lumOff val="35000"/>
                  </a:schemeClr>
                </a:solidFill>
              </a:rPr>
              <a:t>Wy moatte Jezus tankje foar it rêden fan ús as in ferlern skiep.</a:t>
            </a:r>
            <a:r xmlns:a="http://schemas.openxmlformats.org/drawingml/2006/main">
              <a:rPr lang="fy"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t>Wa is Jezus?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a:t>
            </a:r>
            <a:r xmlns:a="http://schemas.openxmlformats.org/drawingml/2006/main">
              <a:rPr lang="fy" altLang="en-US" sz="3600">
                <a:solidFill>
                  <a:srgbClr val="0070c0"/>
                </a:solidFill>
              </a:rPr>
              <a:t> </a:t>
            </a:r>
            <a:r xmlns:a="http://schemas.openxmlformats.org/drawingml/2006/main">
              <a:rPr lang="fy" altLang="ko-KR" sz="3600">
                <a:solidFill>
                  <a:srgbClr val="0070c0"/>
                </a:solidFill>
              </a:rPr>
              <a:t>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is dejinge dy't wille hat yn ús berou fan sûnde.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Wat hat de hoeder net dien by it sykjen nei in ferlern skiep?</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Hy liet 99 skiep nei om de ferlerne te sykjen.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Hy wie bliid om de ferlerne te finen.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Hy kocht in nij skiep.</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Hy rôp minsken yn foar in feest.</a:t>
            </a:r>
            <a:r xmlns:a="http://schemas.openxmlformats.org/drawingml/2006/main">
              <a:rPr lang="fy"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③ </a:t>
            </a:r>
            <a:r xmlns:a="http://schemas.openxmlformats.org/drawingml/2006/main">
              <a:rPr lang="fy" altLang="ko-KR" sz="2800">
                <a:solidFill>
                  <a:srgbClr val="ff0000"/>
                </a:solidFill>
              </a:rPr>
              <a:t>Hy kocht in nij skiep.</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fy" altLang="ko-KR" sz="3600"/>
              <a:t>Ik sis jimme dat der op deselde wize mear bliid wêze sil yn 'e himel oer ien sûnder dy't him bekeart as oer njoggenennjoggentich rjuchtfeardigen dy't net hoege te bekearen.</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Luke</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70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It ferhaal fan 'e barmhertige Samaritaan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fy" altLang="ko-KR" sz="3600"/>
              <a:t>"Hokker fan dizze trije tinke jo dat in buorman wie fan 'e man dy't yn 'e hannen fan rôvers foel?"</a:t>
            </a:r>
            <a:endParaRPr xmlns:a="http://schemas.openxmlformats.org/drawingml/2006/main" lang="en-US" altLang="ko-KR" sz="3600"/>
          </a:p>
          <a:p>
            <a:pPr xmlns:a="http://schemas.openxmlformats.org/drawingml/2006/main" lvl="0">
              <a:defRPr/>
            </a:pPr>
            <a:r xmlns:a="http://schemas.openxmlformats.org/drawingml/2006/main">
              <a:rPr lang="fy" altLang="ko-KR" sz="3600"/>
              <a:t>De saakkundige yn 'e wet antwurde: "Dejinge dy't him barmhertich hie." Jezus sei tsjin him: Gean en doch ek.</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Luke</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10:</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Wylst in man allinnich rûn, kaam er oerfallers tsjin. Se droegen him syn klean út, sloegen him en gongen fuort, en lieten him heal dea.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Doe seach him tafallich in pryster ûnderweis, hy gyng oan de oare kant foarby. Dat die in Levyt ek.</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Yn 'e stâlen fan Bethlehem wiene Maria, Joazef en de poppe Jezus, dy't as kening nei de ierde kaam.</a:t>
            </a:r>
            <a:r xmlns:a="http://schemas.openxmlformats.org/drawingml/2006/main">
              <a:rPr lang="fy"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Tredde, in Samaritaan seach him. De Samaritanen wiene minsken dy't de Joaden net mochten.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Mar, de Samaritaan krige meilijen oer him, sa behannele en fersoarge him goed.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Jezus sei: "It folk fan God moat op elk momint in goede buorman wêze dy't dejingen helpt dy't yn need binne."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solidFill>
                  <a:schemeClr val="tx1">
                    <a:lumMod val="65000"/>
                    <a:lumOff val="35000"/>
                  </a:schemeClr>
                </a:solidFill>
              </a:rPr>
              <a:t>De pryster en de Leviten liken, op it oerflak, ticht by God, mar se hâlde fan gjinien oars.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De Samaritaan, op it oerflak, like net ticht by God te wêzen, mar wie in goede buorman dy't ree wie om oaren leaf te hawwen.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Wy moatte ek dejingen wêze dy't ús buorlju helpe yn need as wy ticht by God binne.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t>Wa is Jezus?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Wy binne dejingen dy't twongen wurde om te stjerren foar ús sûnden, krekt as dyjingen dy't berôve binne.</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fy" altLang="ko-KR" sz="3600">
                <a:solidFill>
                  <a:schemeClr val="tx1">
                    <a:lumMod val="65000"/>
                    <a:lumOff val="35000"/>
                  </a:schemeClr>
                </a:solidFill>
              </a:rPr>
              <a:t>Mar Jezus is dejinge dy't ús rêden hat fan dizze skriklike situaasje.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Wat diene de preester en de Levyt doe't se in man seagen dy't berôve wie?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Se bidden foar him.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De behannele syn wûnen.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Se namen him nei it sikehûs.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Se gongen by him oan 'e oare kant.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④ </a:t>
            </a:r>
            <a:r xmlns:a="http://schemas.openxmlformats.org/drawingml/2006/main">
              <a:rPr lang="fy" altLang="ko-KR" sz="2800">
                <a:solidFill>
                  <a:srgbClr val="ff0000"/>
                </a:solidFill>
              </a:rPr>
              <a:t>Se gongen by him oan 'e oare kant.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fy" altLang="ko-KR" sz="3600"/>
              <a:t>"Hokker fan dizze trije tinke jo dat in buorman wie fan 'e man dy't yn 'e hannen fan rôvers foel?"</a:t>
            </a:r>
            <a:endParaRPr xmlns:a="http://schemas.openxmlformats.org/drawingml/2006/main" lang="en-US" altLang="ko-KR" sz="3600"/>
          </a:p>
          <a:p>
            <a:pPr xmlns:a="http://schemas.openxmlformats.org/drawingml/2006/main" lvl="0">
              <a:defRPr/>
            </a:pPr>
            <a:r xmlns:a="http://schemas.openxmlformats.org/drawingml/2006/main">
              <a:rPr lang="fy" altLang="ko-KR" sz="3600"/>
              <a:t>De saakkundige yn 'e wet antwurde: "Dejinge dy't him barmhertich hie." Jezus sei tsjin him: Gean en doch ek.</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Luke</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10:</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71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Mary en Martha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fy" altLang="ko-KR" sz="4000"/>
              <a:t>mar ien ding is nedich. Maria hat keazen wat better is, en it sil har net ôfnommen wurde."</a:t>
            </a:r>
            <a:endParaRPr xmlns:a="http://schemas.openxmlformats.org/drawingml/2006/main" lang="en-US" altLang="ko-KR" sz="4000"/>
          </a:p>
          <a:p>
            <a:pPr xmlns:a="http://schemas.openxmlformats.org/drawingml/2006/main" lvl="0">
              <a:defRPr/>
            </a:pPr>
            <a:r xmlns:a="http://schemas.openxmlformats.org/drawingml/2006/main">
              <a:rPr lang="fy"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fy"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Luke</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10:</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Jezus waard útnoege yn it hûs fan Maria en Martha.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Dokters út it Easten joegen Jezus it goud, reekwurk en mirre dat se klearmakke hiene as kado. "Tankewol Jezus foar komst nei dit lân!"</a:t>
            </a:r>
            <a:r xmlns:a="http://schemas.openxmlformats.org/drawingml/2006/main">
              <a:rPr lang="fy"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Wylst Marta dwaande wie mei it wurk, harke Maria entûsjast nei Jezus.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"Ik kin net leauwe dat Mary my allinich wurkje lit as ik it sa drok bin," tocht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Uteinlik klage Martha by Jezus. "Jezus, lit Maria asjebleaft gean. Ik haw tefolle wurk om allinnich te dwaan."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Jezus sei: "Doch net te folle. Maria hâldt fan harkje, dat se bliuwt harkje."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solidFill>
                  <a:schemeClr val="tx1">
                    <a:lumMod val="65000"/>
                    <a:lumOff val="35000"/>
                  </a:schemeClr>
                </a:solidFill>
              </a:rPr>
              <a:t>Martha tocht dat it net goed wie foar Maria om nei Jezus te harkjen as se in protte dingen te dwaan hiene.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Mar Jezus learde harren dat it harkjen nei Jezus kostberder wie as wat oars.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De tiid om de Bibel te harkjen en te learen is de kostberste tiid foar ús.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Wy moatte net fan tiid ûntnommen wurde om te harkjen nei en te learen fan 'e Bibel.</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t>Wa is Jezus?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is dejinge dy't leaf hat fan dyjingen dy't it wurd fan God hearre.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Wat die Mary wylst Martha in protte wurke?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Se bea.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Se harke nei it wurd fan Jezus.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Se sliepte.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Se holp Martha hurd.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② </a:t>
            </a:r>
            <a:r xmlns:a="http://schemas.openxmlformats.org/drawingml/2006/main">
              <a:rPr lang="fy" altLang="ko-KR" sz="2800">
                <a:solidFill>
                  <a:srgbClr val="ff0000"/>
                </a:solidFill>
              </a:rPr>
              <a:t>Se harke nei it wurd fan Jezus.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fy" altLang="ko-KR" sz="4000"/>
              <a:t>mar ien ding is nedich. Maria hat keazen wat better is, en it sil har net ôfnommen wurde."</a:t>
            </a:r>
            <a:endParaRPr xmlns:a="http://schemas.openxmlformats.org/drawingml/2006/main" lang="en-US" altLang="ko-KR" sz="4000"/>
          </a:p>
          <a:p>
            <a:pPr xmlns:a="http://schemas.openxmlformats.org/drawingml/2006/main" lvl="0">
              <a:defRPr/>
            </a:pPr>
            <a:r xmlns:a="http://schemas.openxmlformats.org/drawingml/2006/main">
              <a:rPr lang="fy"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fy"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Luke</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10:</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fy" altLang="ko-KR" sz="2500" dirty="0">
                <a:solidFill>
                  <a:schemeClr val="tx1">
                    <a:lumMod val="65000"/>
                    <a:lumOff val="35000"/>
                  </a:schemeClr>
                </a:solidFill>
              </a:rPr>
              <a:t>Der wenne in faam mei de namme Maria yn Galiléa, Israel. Se wie ferloofd mei in jonge man dy't Joseph neamde.</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chemeClr val="tx1">
                    <a:lumMod val="65000"/>
                    <a:lumOff val="35000"/>
                  </a:schemeClr>
                </a:solidFill>
              </a:rPr>
              <a:t>De dokters kamen om Jezus, de kening, te oanbidden, sels fier fuort fan Israel.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Jezus is de echte kening fan minsken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oer de hiele wrâld.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Jezus is myn kening ek.</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Wy moatte in libben libje fan it oanbidden en folgjen fan Jezus, dy't altyd kening is.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t>Wa is Jezus?</a:t>
            </a:r>
            <a:r xmlns:a="http://schemas.openxmlformats.org/drawingml/2006/main">
              <a:rPr altLang="en-US" lang="f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fertsjinnet ús oanbidding.</a:t>
            </a:r>
            <a:r xmlns:a="http://schemas.openxmlformats.org/drawingml/2006/main">
              <a:rPr altLang="en-US" lang="fy"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a:t>
            </a:r>
            <a:r xmlns:a="http://schemas.openxmlformats.org/drawingml/2006/main">
              <a:rPr altLang="en-US" lang="fy" sz="4000">
                <a:solidFill>
                  <a:srgbClr val="ff0000"/>
                </a:solidFill>
              </a:rPr>
              <a:t> </a:t>
            </a:r>
            <a:r xmlns:a="http://schemas.openxmlformats.org/drawingml/2006/main">
              <a:rPr altLang="ko-KR" lang="fy"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Hokker krige Jezus net as jierdeikado?</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goud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wierook</a:t>
            </a:r>
            <a:r xmlns:a="http://schemas.openxmlformats.org/drawingml/2006/main">
              <a:rPr altLang="en-US" lang="fy"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mirre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kompjûter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④ </a:t>
            </a:r>
            <a:r xmlns:a="http://schemas.openxmlformats.org/drawingml/2006/main">
              <a:rPr altLang="ko-KR" lang="fy" sz="2800">
                <a:solidFill>
                  <a:srgbClr val="ff0000"/>
                </a:solidFill>
              </a:rPr>
              <a:t>kompjûter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a:t>
            </a:r>
            <a:r xmlns:a="http://schemas.openxmlformats.org/drawingml/2006/main">
              <a:rPr altLang="en-US" lang="fy" sz="4000">
                <a:solidFill>
                  <a:srgbClr val="ff0000"/>
                </a:solidFill>
              </a:rPr>
              <a:t> </a:t>
            </a:r>
            <a:r xmlns:a="http://schemas.openxmlformats.org/drawingml/2006/main">
              <a:rPr altLang="ko-KR" lang="fy" sz="4000">
                <a:solidFill>
                  <a:srgbClr val="ff0000"/>
                </a:solidFill>
              </a:rPr>
              <a:t>Wurd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Doe't se by it hûs kamen, seagen se it bern mei syn mem Maria, en se bûgden en oanbidden him. Doe iepenen se har skatten en joegen him kadootsjes fan goud en reekwurk en mirre.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Mattéus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Nee.</a:t>
            </a:r>
            <a:r xmlns:a="http://schemas.openxmlformats.org/drawingml/2006/main">
              <a:rPr lang="fy" altLang="en-US" b="1">
                <a:solidFill>
                  <a:schemeClr val="tx1">
                    <a:lumMod val="50000"/>
                    <a:lumOff val="50000"/>
                  </a:schemeClr>
                </a:solidFill>
              </a:rPr>
              <a:t> </a:t>
            </a:r>
            <a:r xmlns:a="http://schemas.openxmlformats.org/drawingml/2006/main">
              <a:rPr lang="fy" altLang="ko-KR" b="1">
                <a:solidFill>
                  <a:schemeClr val="tx1">
                    <a:lumMod val="50000"/>
                    <a:lumOff val="50000"/>
                  </a:schemeClr>
                </a:solidFill>
              </a:rPr>
              <a:t>48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Baby Jezus ûntsnapte nei Egypte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Doe't se fuort wiene, ferskynde in ingel des Heare oan Jozef yn in dream. "Kom oerein," sei er, "nim it bern en syn mem en ûntsnap nei Egypte. Bliuw dêr oant ik it dy sis, want Herodes sil it bern sykje om him te deadzjen."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Mattéus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Herodes, kening fan Israel, hearde it nijs fan 'e berte fan Jezus troch de Magi, makke om Jezus te deadzjen.</a:t>
            </a:r>
            <a:r xmlns:a="http://schemas.openxmlformats.org/drawingml/2006/main">
              <a:rPr lang="fy"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God, dy't alle gearspanning fan Herodes wist, sei lykwols yn in dream dat de tsjoenders by Herodes fuortgean moasten.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Ek hearde de man fan Maria Jozef in ingel yn in dream sizzen: “Flucht nei Egypte. Herodes sil Jezus deadzje."</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fy" sz="2800">
                <a:solidFill>
                  <a:schemeClr val="tx1">
                    <a:lumMod val="65000"/>
                    <a:lumOff val="35000"/>
                  </a:schemeClr>
                </a:solidFill>
              </a:rPr>
              <a:t>Doe't Jozef dat hearde, naam Joazef Maria en it poppe Jezus en flechte fan Herodes nei Egypte.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fy" sz="2800">
                <a:solidFill>
                  <a:schemeClr val="tx1">
                    <a:lumMod val="65000"/>
                    <a:lumOff val="35000"/>
                  </a:schemeClr>
                </a:solidFill>
              </a:rPr>
              <a:t>Op in dei ferskynde in ingel oan Maria. "Groete, jimme dy't tige begeunstige binne! De Heare is mei dy."</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Underwilens joech Herodes, dy't wist dat er troch de Wizen ferrifelde wie, in ferskriklik befel om alle poppen fan Bethlehem te deadzjen. Jezus moast yn Egypte bliuwe oant Herodes syn dea.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chemeClr val="tx1">
                    <a:lumMod val="65000"/>
                    <a:lumOff val="35000"/>
                  </a:schemeClr>
                </a:solidFill>
              </a:rPr>
              <a:t>De hoeders en de Magy erkenden wa't Jezus wie.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Lykwols, Herodes, de kening, erkende Jezus net. Boppedat begien er, fanwegen syn habsucht, wrede sûnden om te besykjen Jezus te deadzjen.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D'r binne in protte minsken yn 'e wrâld dy't wegerje oer Jezus te hearren.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It is in tige serieuze sûnde.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t>Wa is Jezus?</a:t>
            </a:r>
            <a:r xmlns:a="http://schemas.openxmlformats.org/drawingml/2006/main">
              <a:rPr altLang="en-US" lang="f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dejinge dy't net weagje kin te stopjen troch de krêft fan 'e minske.</a:t>
            </a:r>
            <a:r xmlns:a="http://schemas.openxmlformats.org/drawingml/2006/main">
              <a:rPr altLang="en-US" lang="fy"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Wêr ûntsnapte Jezus út Herodes?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Egypte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Amearika</a:t>
            </a:r>
            <a:r xmlns:a="http://schemas.openxmlformats.org/drawingml/2006/main">
              <a:rPr altLang="en-US" lang="fy"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Korea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① </a:t>
            </a:r>
            <a:r xmlns:a="http://schemas.openxmlformats.org/drawingml/2006/main">
              <a:rPr altLang="ko-KR" lang="fy" sz="2800">
                <a:solidFill>
                  <a:srgbClr val="ff0000"/>
                </a:solidFill>
              </a:rPr>
              <a:t>Egypte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Doe't se fuort wiene, ferskynde in ingel des Heare oan Jozef yn in dream. "Kom oerein," sei er, "nim it bern en syn mem en ûntsnap nei Egypte. Bliuw dêr oant ik it dy sis, want Herodes sil it bern sykje om him te deadzjen."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Mattéus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49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De Jonge Jezus by de timpel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"Wêrom sochten jo nei my?" hy frege. "Wisten jo net dat ik yn it hûs fan myn Heit wêze moast?"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Luke</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By it Peaske, doe't Jezus 12 jier âld wie, kamen hy en syn âlden nei de timpel yn Jeruzalem.</a:t>
            </a:r>
            <a:r xmlns:a="http://schemas.openxmlformats.org/drawingml/2006/main">
              <a:rPr lang="fy"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Op 'e wei nei hûs fan' e timpel yn Jeruzalem koene Joazef en Maria Jezus net fine.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Jozef en Maria gongen werom nei de timpel yn Jeruzalem om Jezus te finen.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fy" altLang="ko-KR" sz="2800" dirty="0">
                <a:solidFill>
                  <a:schemeClr val="tx1">
                    <a:lumMod val="65000"/>
                    <a:lumOff val="35000"/>
                  </a:schemeClr>
                </a:solidFill>
              </a:rPr>
              <a:t>"Marije, jo sille in soan berne en jo moatte him de namme Jezus jaan." Se wie bang foar dit nijs.</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"Wisten jo net dat ik yn myn heite hûs wie?" Jezus hie in diskusje mei de bibelleararen yn 'e timpel, se wiene allegear ferrast troch de wiisheid fan Jezus.</a:t>
            </a:r>
            <a:r xmlns:a="http://schemas.openxmlformats.org/drawingml/2006/main">
              <a:rPr lang="fy"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fy" sz="2800">
                <a:solidFill>
                  <a:schemeClr val="tx1">
                    <a:lumMod val="65000"/>
                    <a:lumOff val="35000"/>
                  </a:schemeClr>
                </a:solidFill>
              </a:rPr>
              <a:t>Sûnt dy tiid is de jonge Jezus leafdefoller wurden mei God en minsken as syn wiisheid en hichte groeie.</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chemeClr val="tx1">
                    <a:lumMod val="65000"/>
                    <a:lumOff val="35000"/>
                  </a:schemeClr>
                </a:solidFill>
              </a:rPr>
              <a:t>De jonge Jezus wist fan jongs ôf dat hy de Soan fan God wie. En oprjocht taret op it libben as Ferlosser.</a:t>
            </a:r>
            <a:r xmlns:a="http://schemas.openxmlformats.org/drawingml/2006/main">
              <a:rPr altLang="en-US" lang="fy"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Al binne wy jong,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wy moatte dúdlik ûnthâlde dat wy bern fan God binne.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Dat wy moatte God en minsken sjen litte dat wy libje as bern fan God.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rgbClr val="ff0000"/>
                </a:solidFill>
              </a:rPr>
              <a:t>Wa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de Soan fan God, mar hy sette it foarbyld fan dimmenens en hearrigens oan fleislike âlden.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Wêr wie de ferlerne Jezus?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yn</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de</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húske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yn it paleis</a:t>
            </a:r>
            <a:r xmlns:a="http://schemas.openxmlformats.org/drawingml/2006/main">
              <a:rPr altLang="en-US" lang="fy"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yn</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de</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timpel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yn 'e hûs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③ </a:t>
            </a:r>
            <a:r xmlns:a="http://schemas.openxmlformats.org/drawingml/2006/main">
              <a:rPr altLang="ko-KR" lang="fy" sz="2800">
                <a:solidFill>
                  <a:srgbClr val="ff0000"/>
                </a:solidFill>
              </a:rPr>
              <a:t>yn 'e timpel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"Wêrom sochten jo nei my?" hy frege. "Wisten jo net dat ik yn it hûs fan myn Heit wêze moast?"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Luke</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50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De doop fan Jezus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"in stim fan ien dy't yn 'e woastyn ropt: 'Rei de wei foar de Heare, meitsje rjochte paden foar him.'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y" sz="3600">
                <a:solidFill>
                  <a:schemeClr val="tx1">
                    <a:lumMod val="65000"/>
                    <a:lumOff val="35000"/>
                  </a:schemeClr>
                </a:solidFill>
              </a:rPr>
              <a:t>4. En sa kaam Johannes, doopend yn 'e woastenije en preke in doop fan bekearing ta ferjouwing fan sûnden.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Merk</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Doe't Jezus tritich wie, ferskynde in frjemde man yn 'e woastyn, dy't kamielklean droech en sprinkhanen en wylde huning iet.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Syn namme wie Johannes de Doper. Hy rôp minsken op har te bekearen en doopt te wurden, om't de Ferlosser komme soe.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fy" altLang="ko-KR" sz="2800" dirty="0">
                <a:solidFill>
                  <a:schemeClr val="tx1">
                    <a:lumMod val="65000"/>
                    <a:lumOff val="35000"/>
                  </a:schemeClr>
                </a:solidFill>
              </a:rPr>
              <a:t>Mar se hearde Gods berjocht. "Ik bin de tsjinstfeint fan 'e Hear. Mei it my wêze sa't jo sein hawwe."</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'Ik bin hjir om ien te meitsjen dy't efter my komt!'</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y" altLang="ko-KR" sz="2800">
                <a:solidFill>
                  <a:schemeClr val="tx1">
                    <a:lumMod val="65000"/>
                    <a:lumOff val="35000"/>
                  </a:schemeClr>
                </a:solidFill>
              </a:rPr>
              <a:t>Johannes de Doper wie de wei fan Jezus klear.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Jezus kaam ek om troch Johannes de Doper doopt te wurden.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y" altLang="ko-KR" sz="2800">
                <a:solidFill>
                  <a:schemeClr val="tx1">
                    <a:lumMod val="65000"/>
                    <a:lumOff val="35000"/>
                  </a:schemeClr>
                </a:solidFill>
              </a:rPr>
              <a:t>"Sjen! it Laam fan God, dat de sûnde fan 'e wrâld weinimmt!" Johannes de Doper stelde Jezus lûdop yn.</a:t>
            </a:r>
            <a:r xmlns:a="http://schemas.openxmlformats.org/drawingml/2006/main">
              <a:rPr lang="fy"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Doe't Jezus troch Jehannes doopt waard, kaam der in stim út 'e himel mei de Hillige Geast dy't as in duif op him delkaam: "Jo binne myn Soan, dy't ik hâld; mei dy bin ik bliid."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chemeClr val="tx1">
                    <a:lumMod val="65000"/>
                    <a:lumOff val="35000"/>
                  </a:schemeClr>
                </a:solidFill>
              </a:rPr>
              <a:t>Johannes de Doper hat himsels net ferheven.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Hy wijde syn libben oan it yntrodusearjen fan Jezus folslein.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Foar wa libje ik?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Lykas Johannes de Doper, soene wy in libben moatte libje dat Jezus ferheft en yntrodusearret ynstee fan my opskeppe en te ferheffen.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t>Wa is Jezus?</a:t>
            </a:r>
            <a:r xmlns:a="http://schemas.openxmlformats.org/drawingml/2006/main">
              <a:rPr altLang="en-US" lang="f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de ienige soan fan God.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Wat kaam del út 'e himel doe't Jezus waard doopt ??</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kraai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De Hillige Geast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struis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spear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② </a:t>
            </a:r>
            <a:r xmlns:a="http://schemas.openxmlformats.org/drawingml/2006/main">
              <a:rPr altLang="ko-KR" lang="fy" sz="2800">
                <a:solidFill>
                  <a:srgbClr val="ff0000"/>
                </a:solidFill>
              </a:rPr>
              <a:t>De Hillige Geast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"in stim fan ien dy't yn 'e woastyn ropt: 'Rei de wei foar de Heare, meitsje rjochte paden foar him.'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y" sz="3600">
                <a:solidFill>
                  <a:schemeClr val="tx1">
                    <a:lumMod val="65000"/>
                    <a:lumOff val="35000"/>
                  </a:schemeClr>
                </a:solidFill>
              </a:rPr>
              <a:t>4. En sa kaam Johannes, doopend yn 'e woastenije en preke in doop fan bekearing ta ferjouwing fan sûnden.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Merk</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51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Jezus waard fersocht troch de satan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sei tsjin him: Fuort fan my, satan! Hwent der stiet skreaun: Oanbidde de Heare dyn God en tsjinje Him allinne.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Matthew</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Neidat Jezus fjirtich dagen fêste en bidden hie, ferskynde de satan en fersocht Jezus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fy" altLang="ko-KR" sz="2500" dirty="0">
                <a:solidFill>
                  <a:schemeClr val="tx1">
                    <a:lumMod val="65000"/>
                    <a:lumOff val="35000"/>
                  </a:schemeClr>
                </a:solidFill>
              </a:rPr>
              <a:t>Dat, ek al wie se faam, waard se swier. De namme fan dit bern is Jezus. Hy is de Soan fan God dy't yn 'e takomst alle minsken fan har sûnden rêde sil.</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"Bisto honger? Meitsje ryskoeke mei dizze stien en yt it!" Satan die de earste test. Mar Jezus fersloech de test mei it wurd fan God.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"Dan springe hjir fuort! As jo de Soan fan God binne, sille jo net stjerre." De satan testte Jezus in twadde kear boppe yn 'e timpel.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Op dit stuit naam hy Jezus nei in heul hege berch en liet Jezus it hiele keninkryk fan 'e wrâld sjen en sei: "As jo foar my bûge, sil ik jo dit alles jaan!" Mar Jezus wegere de tredde test mei it Wurd fan God.</a:t>
            </a:r>
            <a:r xmlns:a="http://schemas.openxmlformats.org/drawingml/2006/main">
              <a:rPr lang="fy"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Uteinlik fersloech Jezus alle fersikingen fan satan. God wie bliid mei Jezus dy't alle fersikingen oerwûn hie.</a:t>
            </a:r>
            <a:r xmlns:a="http://schemas.openxmlformats.org/drawingml/2006/main">
              <a:rPr lang="fy"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chemeClr val="tx1">
                    <a:lumMod val="65000"/>
                    <a:lumOff val="35000"/>
                  </a:schemeClr>
                </a:solidFill>
              </a:rPr>
              <a:t>Jezus wie de Soan fan God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Mar lykas ús, hy waard fersocht troch de satan.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Mar mei Gods Wurd oerwûn Jezus de ferlieding fan de satan.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Satan ferliedt ús noch.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Lykwols, lykas Jezus, kinne wy de ferlieding fan 'e satan oerwinne mei it wurd fan God</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rgbClr val="ff0000"/>
                </a:solidFill>
              </a:rPr>
              <a:t>Wa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ús helper om de fersikingen te oerwinnen dy't wy tsjinkomme. En hy is dejinge dy't alle útdagings begrypt dy't wy moetsje en ús helpt om se te oerwinnen.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Hoefolle tests joech de satan Jezus?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ien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twa</a:t>
            </a:r>
            <a:r xmlns:a="http://schemas.openxmlformats.org/drawingml/2006/main">
              <a:rPr altLang="en-US" lang="fy"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trije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fjouwer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③ </a:t>
            </a:r>
            <a:r xmlns:a="http://schemas.openxmlformats.org/drawingml/2006/main">
              <a:rPr altLang="ko-KR" lang="fy" sz="2800">
                <a:solidFill>
                  <a:srgbClr val="ff0000"/>
                </a:solidFill>
              </a:rPr>
              <a:t>trije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sei tsjin him: Fuort fan my, satan! Hwent der stiet skreaun: Oanbidde de Heare dyn God en tsjinje Him allinne.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Matthew</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52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Wetter</a:t>
            </a:r>
            <a:r xmlns:a="http://schemas.openxmlformats.org/drawingml/2006/main">
              <a:rPr lang="fy" altLang="en-US" sz="4400"/>
              <a:t> </a:t>
            </a:r>
            <a:r xmlns:a="http://schemas.openxmlformats.org/drawingml/2006/main">
              <a:rPr lang="fy" altLang="ko-KR" sz="4400"/>
              <a:t>Feroare yn Wyn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Dit, de earste fan syn wûnderlike tekens, die Jezus yn Kana fan Galiléa. Hy iepenbiere sa syn gloarje, en syn learlingen leine har leauwe yn him.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John</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chemeClr val="tx1">
                    <a:lumMod val="65000"/>
                    <a:lumOff val="35000"/>
                  </a:schemeClr>
                </a:solidFill>
              </a:rPr>
              <a:t>Mary wie bang om in soan te hawwen, ek al wie se net troud.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Lykwols, hja ûntfong en hearde it wurd fan God troch it leauwe.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Wy kinne bang wêze as wy Gods Wurd leauwe en harkje. Mar lykas de belidenis fan Mary, moatte wy bekenne dat "Mei it my wêze lykas jo sein hawwe."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In houlik fûn plak yn Kana yn Galilea. Jezus en syn learlingen wiene ek útnoege foar it houlik.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Mar der wie in probleem. De wyn wie oprûn. Sûnder wyn kinne jo gjin feest hawwe.</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Jezus liet de tsjinstfeinten yn it hûs wetter yn 'e krûk skine. De feinten diene wat se fregen.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Dêrnei waard it wetter yn 'e pot nei smaak nommen. It wetter yn 'e pot waard feroare yn tige lekker wyn.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Gasten priuwe de wyn en wiene ferrast. Se krigen mear lekkere wyn as de earste kear, en troch it wûnder fan Jezus koe it feest spannender wurde.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chemeClr val="tx1">
                    <a:lumMod val="65000"/>
                    <a:lumOff val="35000"/>
                  </a:schemeClr>
                </a:solidFill>
              </a:rPr>
              <a:t>Yn 'e tiid fan Jezus, wyn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wie perfoarst ûnmisber op it feest.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Jezus makke wetter yn wyn en joech wat nedich wie foar it feest.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Foar ús is Jezus in ûnmisber ien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as wyn yn in feest.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Wy moatte ûnthâlde de genede fan Jezus dy't joech Himsels oan ús.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a:t>
            </a:r>
            <a:r xmlns:a="http://schemas.openxmlformats.org/drawingml/2006/main">
              <a:rPr altLang="en-US" lang="fy"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t>WSO</a:t>
            </a:r>
            <a:r xmlns:a="http://schemas.openxmlformats.org/drawingml/2006/main">
              <a:rPr altLang="en-US" lang="fy" sz="3200"/>
              <a:t> </a:t>
            </a:r>
            <a:r xmlns:a="http://schemas.openxmlformats.org/drawingml/2006/main">
              <a:rPr altLang="ko-KR" lang="fy" sz="3200"/>
              <a:t>is</a:t>
            </a:r>
            <a:r xmlns:a="http://schemas.openxmlformats.org/drawingml/2006/main">
              <a:rPr altLang="en-US" lang="fy" sz="3200"/>
              <a:t> </a:t>
            </a:r>
            <a:r xmlns:a="http://schemas.openxmlformats.org/drawingml/2006/main">
              <a:rPr altLang="ko-KR" lang="fy" sz="3200"/>
              <a:t>Jezus?</a:t>
            </a:r>
            <a:r xmlns:a="http://schemas.openxmlformats.org/drawingml/2006/main">
              <a:rPr altLang="en-US" lang="f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ús freugde, lykas de wyn fan in feest.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Wat feroare Jezus wetter yn?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molke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sinaasappelsop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brea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wyn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④ </a:t>
            </a:r>
            <a:r xmlns:a="http://schemas.openxmlformats.org/drawingml/2006/main">
              <a:rPr altLang="ko-KR" lang="fy" sz="2800">
                <a:solidFill>
                  <a:srgbClr val="ff0000"/>
                </a:solidFill>
              </a:rPr>
              <a:t>wyn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Dit, de earste fan syn wûnderlike tekens, die Jezus yn Kana fan Galiléa. Hy iepenbiere sa syn gloarje, en syn learlingen leine har leauwe yn him.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John</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53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Nikodemus kaam nachts by Jezus.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fy" sz="3200">
                <a:solidFill>
                  <a:srgbClr val="FF0000"/>
                </a:solidFill>
              </a:rPr>
              <a:t>Wa is Jezus?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fy" sz="3600">
                <a:solidFill>
                  <a:srgbClr val="0070C0"/>
                </a:solidFill>
              </a:rPr>
              <a:t>Jezus is..</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fy" sz="3600">
                <a:solidFill>
                  <a:schemeClr val="tx1">
                    <a:lumMod val="65000"/>
                    <a:lumOff val="35000"/>
                  </a:schemeClr>
                </a:solidFill>
              </a:rPr>
              <a:t>Jezus kaam nei de ierde as ús Rêder.</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antwurde: "Ik sis jo de wierheid, gjinien kin it keninkryk fan God yngean, útsein as hy berne is út wetter en de Geast.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John</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fy" sz="2800">
                <a:solidFill>
                  <a:schemeClr val="tx1">
                    <a:lumMod val="65000"/>
                    <a:lumOff val="35000"/>
                  </a:schemeClr>
                </a:solidFill>
              </a:rPr>
              <a:t>Der wie in man mei de namme Nikodemus, dy't Israels learaar wie.</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Hy</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kaam</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nei</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Jezus</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nei</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freegje</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by</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nacht.</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"Hoe kin ik it keninkryk fan God yngean?"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y" altLang="ko-KR" sz="2800">
                <a:solidFill>
                  <a:schemeClr val="tx1">
                    <a:lumMod val="65000"/>
                    <a:lumOff val="35000"/>
                  </a:schemeClr>
                </a:solidFill>
              </a:rPr>
              <a:t>"As jo net opnij berne binne, kinne jo it keninkryk fan God net yngean." Jezus antwurde.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Hy begriep net dat er wer berne wurde moast. "Gean ik werom yn myn mem har skoot en kom ik wer út?"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fy" altLang="ko-KR" sz="2600">
                <a:solidFill>
                  <a:schemeClr val="tx1">
                    <a:lumMod val="65000"/>
                    <a:lumOff val="35000"/>
                  </a:schemeClr>
                </a:solidFill>
              </a:rPr>
              <a:t>"De geast, net it lichem, moat opnij berne wurde. "De minske kin opnij berne wurde mei wetter en de Hillige Geast." Jezus antwurde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"Jo moatte yn my leauwe en wurde bewarre." Jezus fertelde Nikodemus it geheim fan opnij berne.</a:t>
            </a:r>
            <a:r xmlns:a="http://schemas.openxmlformats.org/drawingml/2006/main">
              <a:rPr lang="fy"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a:t>
            </a:r>
            <a:r xmlns:a="http://schemas.openxmlformats.org/drawingml/2006/main">
              <a:rPr altLang="en-US" lang="fy" sz="4000">
                <a:solidFill>
                  <a:srgbClr val="ff0000"/>
                </a:solidFill>
              </a:rPr>
              <a:t> </a:t>
            </a:r>
            <a:r xmlns:a="http://schemas.openxmlformats.org/drawingml/2006/main">
              <a:rPr altLang="ko-KR" lang="fy" sz="4000">
                <a:solidFill>
                  <a:srgbClr val="ff0000"/>
                </a:solidFill>
              </a:rPr>
              <a:t>Les</a:t>
            </a:r>
            <a:r xmlns:a="http://schemas.openxmlformats.org/drawingml/2006/main">
              <a:rPr altLang="en-US" lang="fy"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chemeClr val="tx1">
                    <a:lumMod val="65000"/>
                    <a:lumOff val="35000"/>
                  </a:schemeClr>
                </a:solidFill>
              </a:rPr>
              <a:t>As jo yn Jezus leauwe,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dyn siel sil wer berne wurde.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Dejingen dy't leauwe yn Jezus binne wer berne en do silst wurde</a:t>
            </a:r>
            <a:r xmlns:a="http://schemas.openxmlformats.org/drawingml/2006/main">
              <a:rPr altLang="en-US" lang="fy" sz="3200">
                <a:solidFill>
                  <a:schemeClr val="tx1">
                    <a:lumMod val="65000"/>
                    <a:lumOff val="35000"/>
                  </a:schemeClr>
                </a:solidFill>
              </a:rPr>
              <a:t> </a:t>
            </a:r>
            <a:r xmlns:a="http://schemas.openxmlformats.org/drawingml/2006/main">
              <a:rPr altLang="ko-KR" lang="fy" sz="3200">
                <a:solidFill>
                  <a:schemeClr val="tx1">
                    <a:lumMod val="65000"/>
                    <a:lumOff val="35000"/>
                  </a:schemeClr>
                </a:solidFill>
              </a:rPr>
              <a:t>om sûnde te haatsje en God leaf te hawwen.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Binne jo wer berne?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Wy leauwe yn Jezus en binne wer berne. Dêrom moatte wy betinke dat wy ferskillende minsken binne fan 'e wrâld.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t>Wa is Jezus?</a:t>
            </a:r>
            <a:r xmlns:a="http://schemas.openxmlformats.org/drawingml/2006/main">
              <a:rPr altLang="en-US" lang="f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a:t>
            </a:r>
            <a:r xmlns:a="http://schemas.openxmlformats.org/drawingml/2006/main">
              <a:rPr altLang="en-US" lang="fy" sz="3600">
                <a:solidFill>
                  <a:schemeClr val="tx1">
                    <a:lumMod val="65000"/>
                    <a:lumOff val="35000"/>
                  </a:schemeClr>
                </a:solidFill>
              </a:rPr>
              <a:t> </a:t>
            </a:r>
            <a:r xmlns:a="http://schemas.openxmlformats.org/drawingml/2006/main">
              <a:rPr altLang="ko-KR" lang="fy" sz="3600">
                <a:solidFill>
                  <a:schemeClr val="tx1">
                    <a:lumMod val="65000"/>
                    <a:lumOff val="35000"/>
                  </a:schemeClr>
                </a:solidFill>
              </a:rPr>
              <a:t>is dejinge dy't dejingen dy't yn Him leauwe rjochtfeardich makket en wer berne wurde.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Quiz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Wat makket ús wer berne?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mei wetter en de Geast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mei oalje en it fjoer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mei triennen en ferskes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mei gebed en oanbidding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① </a:t>
            </a:r>
            <a:r xmlns:a="http://schemas.openxmlformats.org/drawingml/2006/main">
              <a:rPr altLang="ko-KR" lang="fy" sz="2800">
                <a:solidFill>
                  <a:srgbClr val="ff0000"/>
                </a:solidFill>
              </a:rPr>
              <a:t>mei wetter en de Geast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antwurde: "Ik sis jo de wierheid, gjinien kin it keninkryk fan God yngean, útsein as hy berne is út wetter en de Geast.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John</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